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Roboto"/>
      <p:regular r:id="rId60"/>
      <p:bold r:id="rId61"/>
      <p:italic r:id="rId62"/>
      <p:boldItalic r:id="rId63"/>
    </p:embeddedFont>
    <p:embeddedFont>
      <p:font typeface="Montserrat"/>
      <p:regular r:id="rId64"/>
      <p:bold r:id="rId65"/>
      <p:italic r:id="rId66"/>
      <p:boldItalic r:id="rId67"/>
    </p:embeddedFont>
    <p:embeddedFont>
      <p:font typeface="Corbel"/>
      <p:regular r:id="rId68"/>
      <p:bold r:id="rId69"/>
      <p:italic r:id="rId70"/>
      <p:boldItalic r:id="rId71"/>
    </p:embeddedFont>
    <p:embeddedFont>
      <p:font typeface="Open Sans Medium"/>
      <p:regular r:id="rId72"/>
      <p:bold r:id="rId73"/>
      <p:italic r:id="rId74"/>
      <p:boldItalic r:id="rId75"/>
    </p:embeddedFont>
    <p:embeddedFont>
      <p:font typeface="Open Sans Light"/>
      <p:regular r:id="rId76"/>
      <p:bold r:id="rId77"/>
      <p:italic r:id="rId78"/>
      <p:boldItalic r:id="rId79"/>
    </p:embeddedFont>
    <p:embeddedFont>
      <p:font typeface="Open Sans"/>
      <p:regular r:id="rId80"/>
      <p:bold r:id="rId81"/>
      <p:italic r:id="rId82"/>
      <p:boldItalic r:id="rId83"/>
    </p:embeddedFont>
    <p:embeddedFont>
      <p:font typeface="Century Gothic"/>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CD70B5-9DD8-4A6E-9C56-C8CBEDC5CBE8}">
  <a:tblStyle styleId="{6DCD70B5-9DD8-4A6E-9C56-C8CBEDC5CBE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7D47819-A929-4309-9B86-C6A7C5FC93D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CenturyGothic-regular.fntdata"/><Relationship Id="rId83" Type="http://schemas.openxmlformats.org/officeDocument/2006/relationships/font" Target="fonts/OpenSans-boldItalic.fntdata"/><Relationship Id="rId42" Type="http://schemas.openxmlformats.org/officeDocument/2006/relationships/slide" Target="slides/slide36.xml"/><Relationship Id="rId86" Type="http://schemas.openxmlformats.org/officeDocument/2006/relationships/font" Target="fonts/CenturyGothic-italic.fntdata"/><Relationship Id="rId41" Type="http://schemas.openxmlformats.org/officeDocument/2006/relationships/slide" Target="slides/slide35.xml"/><Relationship Id="rId85" Type="http://schemas.openxmlformats.org/officeDocument/2006/relationships/font" Target="fonts/CenturyGothic-bold.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CenturyGothic-bold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penSans-regular.fntdata"/><Relationship Id="rId82" Type="http://schemas.openxmlformats.org/officeDocument/2006/relationships/font" Target="fonts/OpenSans-italic.fntdata"/><Relationship Id="rId81" Type="http://schemas.openxmlformats.org/officeDocument/2006/relationships/font" Target="fonts/Open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penSansMedium-bold.fntdata"/><Relationship Id="rId72" Type="http://schemas.openxmlformats.org/officeDocument/2006/relationships/font" Target="fonts/OpenSansMedium-regular.fntdata"/><Relationship Id="rId31" Type="http://schemas.openxmlformats.org/officeDocument/2006/relationships/slide" Target="slides/slide25.xml"/><Relationship Id="rId75" Type="http://schemas.openxmlformats.org/officeDocument/2006/relationships/font" Target="fonts/OpenSansMedium-boldItalic.fntdata"/><Relationship Id="rId30" Type="http://schemas.openxmlformats.org/officeDocument/2006/relationships/slide" Target="slides/slide24.xml"/><Relationship Id="rId74" Type="http://schemas.openxmlformats.org/officeDocument/2006/relationships/font" Target="fonts/OpenSansMedium-italic.fntdata"/><Relationship Id="rId33" Type="http://schemas.openxmlformats.org/officeDocument/2006/relationships/slide" Target="slides/slide27.xml"/><Relationship Id="rId77" Type="http://schemas.openxmlformats.org/officeDocument/2006/relationships/font" Target="fonts/OpenSansLight-bold.fntdata"/><Relationship Id="rId32" Type="http://schemas.openxmlformats.org/officeDocument/2006/relationships/slide" Target="slides/slide26.xml"/><Relationship Id="rId76" Type="http://schemas.openxmlformats.org/officeDocument/2006/relationships/font" Target="fonts/OpenSansLight-regular.fntdata"/><Relationship Id="rId35" Type="http://schemas.openxmlformats.org/officeDocument/2006/relationships/slide" Target="slides/slide29.xml"/><Relationship Id="rId79" Type="http://schemas.openxmlformats.org/officeDocument/2006/relationships/font" Target="fonts/OpenSansLight-boldItalic.fntdata"/><Relationship Id="rId34" Type="http://schemas.openxmlformats.org/officeDocument/2006/relationships/slide" Target="slides/slide28.xml"/><Relationship Id="rId78" Type="http://schemas.openxmlformats.org/officeDocument/2006/relationships/font" Target="fonts/OpenSansLight-italic.fntdata"/><Relationship Id="rId71" Type="http://schemas.openxmlformats.org/officeDocument/2006/relationships/font" Target="fonts/Corbel-boldItalic.fntdata"/><Relationship Id="rId70" Type="http://schemas.openxmlformats.org/officeDocument/2006/relationships/font" Target="fonts/Corbel-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4.xml"/><Relationship Id="rId64" Type="http://schemas.openxmlformats.org/officeDocument/2006/relationships/font" Target="fonts/Montserrat-regular.fntdata"/><Relationship Id="rId63" Type="http://schemas.openxmlformats.org/officeDocument/2006/relationships/font" Target="fonts/Roboto-boldItalic.fntdata"/><Relationship Id="rId22" Type="http://schemas.openxmlformats.org/officeDocument/2006/relationships/slide" Target="slides/slide16.xml"/><Relationship Id="rId66" Type="http://schemas.openxmlformats.org/officeDocument/2006/relationships/font" Target="fonts/Montserrat-italic.fntdata"/><Relationship Id="rId21" Type="http://schemas.openxmlformats.org/officeDocument/2006/relationships/slide" Target="slides/slide15.xml"/><Relationship Id="rId65" Type="http://schemas.openxmlformats.org/officeDocument/2006/relationships/font" Target="fonts/Montserrat-bold.fntdata"/><Relationship Id="rId24" Type="http://schemas.openxmlformats.org/officeDocument/2006/relationships/slide" Target="slides/slide18.xml"/><Relationship Id="rId68" Type="http://schemas.openxmlformats.org/officeDocument/2006/relationships/font" Target="fonts/Corbel-regular.fntdata"/><Relationship Id="rId23" Type="http://schemas.openxmlformats.org/officeDocument/2006/relationships/slide" Target="slides/slide17.xml"/><Relationship Id="rId67" Type="http://schemas.openxmlformats.org/officeDocument/2006/relationships/font" Target="fonts/Montserrat-boldItalic.fntdata"/><Relationship Id="rId60" Type="http://schemas.openxmlformats.org/officeDocument/2006/relationships/font" Target="fonts/Roboto-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orbel-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3bd23abd63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3bd23abd63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3bd23abd6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3bd23abd6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3bd23abd6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3bd23abd6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3bd23abd63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3bd23abd63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3bd23abd6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3bd23abd6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3bd23abd63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3bd23abd63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3bd23abd6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3bd23abd6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3bd23abd6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3bd23abd6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3c7bbf698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3c7bbf698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3bd23abd6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3bd23abd6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3cba147c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3cba147c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3be8b19f9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3be8b19f9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3be8b19f95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3be8b19f95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3c7bbf698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3c7bbf698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3c7bbf698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3c7bbf698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3c7bbf698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3c7bbf698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3c7bbf698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3c7bbf698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3c7bbf698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13c7bbf698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3c7bbf6989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3c7bbf6989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3c7bbf6989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3c7bbf698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3c7bbf6989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3c7bbf6989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3cba147cf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3cba147cf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3cafebe4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3cafebe4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3cafebe49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3cafebe49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3c7bbf6989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3c7bbf6989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3c7bbf6989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3c7bbf6989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3bd23abd6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3bd23abd6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3bd23abd6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3bd23abd6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3bd23abd6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13bd23abd6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3bd23abd6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13bd23abd6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3c7bbf6989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3c7bbf6989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3cafec88a2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13cafec88a2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g13cafec88a2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3bd23abd6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3bd23abd6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3bd23abd63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13bd23abd63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3bd23abd63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3bd23abd63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3c2ff14f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13c2ff14f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3c2ff14f36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13c2ff14f36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3c2ff14f3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3c2ff14f3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3c2ff14f36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3c2ff14f36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3cedc3ed0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3cedc3ed0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3c2ff14f36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13c2ff14f36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3c2ff14f36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13c2ff14f3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3c2ff14f36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3c2ff14f36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3bd23abd63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3bd23abd63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3cedc3ed0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13cedc3ed0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3cedc3ed0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3cedc3ed0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3cedc3ed0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3cedc3ed0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13d5bb045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13d5bb045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3bd23abd6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3bd23abd6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3bd23abd6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3bd23abd6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3bd23abd6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3bd23abd6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3bd23abd6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3bd23abd6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8.png"/><Relationship Id="rId4" Type="http://schemas.openxmlformats.org/officeDocument/2006/relationships/image" Target="../media/image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ue Gradeint" type="title">
  <p:cSld name="TITLE">
    <p:bg>
      <p:bgPr>
        <a:gradFill>
          <a:gsLst>
            <a:gs pos="0">
              <a:schemeClr val="dk1"/>
            </a:gs>
            <a:gs pos="25000">
              <a:schemeClr val="dk1"/>
            </a:gs>
            <a:gs pos="100000">
              <a:schemeClr val="accent1"/>
            </a:gs>
          </a:gsLst>
          <a:lin ang="3600000" scaled="0"/>
        </a:gradFill>
      </p:bgPr>
    </p:bg>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b="48973" l="38842" r="30816" t="0"/>
          <a:stretch/>
        </p:blipFill>
        <p:spPr>
          <a:xfrm flipH="1">
            <a:off x="-1" y="53319"/>
            <a:ext cx="9144000" cy="5090181"/>
          </a:xfrm>
          <a:prstGeom prst="rect">
            <a:avLst/>
          </a:prstGeom>
          <a:noFill/>
          <a:ln>
            <a:noFill/>
          </a:ln>
        </p:spPr>
      </p:pic>
      <p:sp>
        <p:nvSpPr>
          <p:cNvPr id="13" name="Google Shape;13;p2"/>
          <p:cNvSpPr txBox="1"/>
          <p:nvPr>
            <p:ph type="ctrTitle"/>
          </p:nvPr>
        </p:nvSpPr>
        <p:spPr>
          <a:xfrm>
            <a:off x="1143000" y="1257353"/>
            <a:ext cx="6858000" cy="19032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4500"/>
              <a:buFont typeface="Open Sans Light"/>
              <a:buNone/>
              <a:defRPr sz="4500">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 name="Google Shape;14;p2"/>
          <p:cNvSpPr txBox="1"/>
          <p:nvPr>
            <p:ph idx="1" type="subTitle"/>
          </p:nvPr>
        </p:nvSpPr>
        <p:spPr>
          <a:xfrm>
            <a:off x="1143000" y="3249218"/>
            <a:ext cx="6858000" cy="634500"/>
          </a:xfrm>
          <a:prstGeom prst="rect">
            <a:avLst/>
          </a:prstGeom>
          <a:noFill/>
          <a:ln>
            <a:noFill/>
          </a:ln>
        </p:spPr>
        <p:txBody>
          <a:bodyPr anchorCtr="0" anchor="t" bIns="34275" lIns="68575" spcFirstLastPara="1" rIns="68575" wrap="square" tIns="34275">
            <a:normAutofit/>
          </a:bodyPr>
          <a:lstStyle>
            <a:lvl1pPr lvl="0" algn="l">
              <a:lnSpc>
                <a:spcPct val="120000"/>
              </a:lnSpc>
              <a:spcBef>
                <a:spcPts val="0"/>
              </a:spcBef>
              <a:spcAft>
                <a:spcPts val="0"/>
              </a:spcAft>
              <a:buClr>
                <a:schemeClr val="lt1"/>
              </a:buClr>
              <a:buSzPts val="1800"/>
              <a:buNone/>
              <a:defRPr sz="1800">
                <a:solidFill>
                  <a:schemeClr val="lt1"/>
                </a:solidFill>
              </a:defRPr>
            </a:lvl1pPr>
            <a:lvl2pPr lvl="1" algn="ctr">
              <a:lnSpc>
                <a:spcPct val="120000"/>
              </a:lnSpc>
              <a:spcBef>
                <a:spcPts val="500"/>
              </a:spcBef>
              <a:spcAft>
                <a:spcPts val="0"/>
              </a:spcAft>
              <a:buClr>
                <a:schemeClr val="dk1"/>
              </a:buClr>
              <a:buSzPts val="1500"/>
              <a:buNone/>
              <a:defRPr sz="1500"/>
            </a:lvl2pPr>
            <a:lvl3pPr lvl="2" algn="ctr">
              <a:lnSpc>
                <a:spcPct val="120000"/>
              </a:lnSpc>
              <a:spcBef>
                <a:spcPts val="500"/>
              </a:spcBef>
              <a:spcAft>
                <a:spcPts val="0"/>
              </a:spcAft>
              <a:buClr>
                <a:schemeClr val="dk1"/>
              </a:buClr>
              <a:buSzPts val="1400"/>
              <a:buNone/>
              <a:defRPr sz="1400"/>
            </a:lvl3pPr>
            <a:lvl4pPr lvl="3" algn="ctr">
              <a:lnSpc>
                <a:spcPct val="120000"/>
              </a:lnSpc>
              <a:spcBef>
                <a:spcPts val="500"/>
              </a:spcBef>
              <a:spcAft>
                <a:spcPts val="0"/>
              </a:spcAft>
              <a:buClr>
                <a:schemeClr val="dk1"/>
              </a:buClr>
              <a:buSzPts val="1200"/>
              <a:buNone/>
              <a:defRPr sz="1200"/>
            </a:lvl4pPr>
            <a:lvl5pPr lvl="4" algn="ctr">
              <a:lnSpc>
                <a:spcPct val="12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5" name="Google Shape;15;p2"/>
          <p:cNvSpPr txBox="1"/>
          <p:nvPr>
            <p:ph idx="11" type="ftr"/>
          </p:nvPr>
        </p:nvSpPr>
        <p:spPr>
          <a:xfrm>
            <a:off x="1143000" y="4767263"/>
            <a:ext cx="68580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2"/>
          <p:cNvSpPr txBox="1"/>
          <p:nvPr>
            <p:ph idx="10" type="dt"/>
          </p:nvPr>
        </p:nvSpPr>
        <p:spPr>
          <a:xfrm>
            <a:off x="1143000" y="4021829"/>
            <a:ext cx="21978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b="1" sz="1200">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7" name="Google Shape;17;p2"/>
          <p:cNvPicPr preferRelativeResize="0"/>
          <p:nvPr/>
        </p:nvPicPr>
        <p:blipFill rotWithShape="1">
          <a:blip r:embed="rId3">
            <a:alphaModFix/>
          </a:blip>
          <a:srcRect b="0" l="0" r="0" t="0"/>
          <a:stretch/>
        </p:blipFill>
        <p:spPr>
          <a:xfrm>
            <a:off x="578912" y="505077"/>
            <a:ext cx="2232579" cy="67379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ue Magenta Gradeint">
  <p:cSld name="Title Slide Blue Magenta Gradeint">
    <p:bg>
      <p:bgPr>
        <a:gradFill>
          <a:gsLst>
            <a:gs pos="0">
              <a:schemeClr val="dk1"/>
            </a:gs>
            <a:gs pos="25000">
              <a:schemeClr val="dk1"/>
            </a:gs>
            <a:gs pos="100000">
              <a:schemeClr val="accent3"/>
            </a:gs>
          </a:gsLst>
          <a:lin ang="3600000" scaled="0"/>
        </a:gradFill>
      </p:bgPr>
    </p:bg>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48973" l="38842" r="30816" t="0"/>
          <a:stretch/>
        </p:blipFill>
        <p:spPr>
          <a:xfrm flipH="1">
            <a:off x="-1" y="53319"/>
            <a:ext cx="9144000" cy="5090181"/>
          </a:xfrm>
          <a:prstGeom prst="rect">
            <a:avLst/>
          </a:prstGeom>
          <a:noFill/>
          <a:ln>
            <a:noFill/>
          </a:ln>
        </p:spPr>
      </p:pic>
      <p:sp>
        <p:nvSpPr>
          <p:cNvPr id="92" name="Google Shape;92;p11"/>
          <p:cNvSpPr txBox="1"/>
          <p:nvPr>
            <p:ph type="ctrTitle"/>
          </p:nvPr>
        </p:nvSpPr>
        <p:spPr>
          <a:xfrm>
            <a:off x="1143000" y="1257353"/>
            <a:ext cx="6858000" cy="19032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4500"/>
              <a:buFont typeface="Open Sans Light"/>
              <a:buNone/>
              <a:defRPr sz="4500">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11"/>
          <p:cNvSpPr txBox="1"/>
          <p:nvPr>
            <p:ph idx="1" type="subTitle"/>
          </p:nvPr>
        </p:nvSpPr>
        <p:spPr>
          <a:xfrm>
            <a:off x="1143000" y="3249218"/>
            <a:ext cx="6858000" cy="634500"/>
          </a:xfrm>
          <a:prstGeom prst="rect">
            <a:avLst/>
          </a:prstGeom>
          <a:noFill/>
          <a:ln>
            <a:noFill/>
          </a:ln>
        </p:spPr>
        <p:txBody>
          <a:bodyPr anchorCtr="0" anchor="t" bIns="34275" lIns="68575" spcFirstLastPara="1" rIns="68575" wrap="square" tIns="34275">
            <a:normAutofit/>
          </a:bodyPr>
          <a:lstStyle>
            <a:lvl1pPr lvl="0" algn="l">
              <a:lnSpc>
                <a:spcPct val="120000"/>
              </a:lnSpc>
              <a:spcBef>
                <a:spcPts val="0"/>
              </a:spcBef>
              <a:spcAft>
                <a:spcPts val="0"/>
              </a:spcAft>
              <a:buClr>
                <a:schemeClr val="lt1"/>
              </a:buClr>
              <a:buSzPts val="1800"/>
              <a:buNone/>
              <a:defRPr sz="1800">
                <a:solidFill>
                  <a:schemeClr val="lt1"/>
                </a:solidFill>
              </a:defRPr>
            </a:lvl1pPr>
            <a:lvl2pPr lvl="1" algn="ctr">
              <a:lnSpc>
                <a:spcPct val="120000"/>
              </a:lnSpc>
              <a:spcBef>
                <a:spcPts val="500"/>
              </a:spcBef>
              <a:spcAft>
                <a:spcPts val="0"/>
              </a:spcAft>
              <a:buClr>
                <a:schemeClr val="dk1"/>
              </a:buClr>
              <a:buSzPts val="1500"/>
              <a:buNone/>
              <a:defRPr sz="1500"/>
            </a:lvl2pPr>
            <a:lvl3pPr lvl="2" algn="ctr">
              <a:lnSpc>
                <a:spcPct val="120000"/>
              </a:lnSpc>
              <a:spcBef>
                <a:spcPts val="500"/>
              </a:spcBef>
              <a:spcAft>
                <a:spcPts val="0"/>
              </a:spcAft>
              <a:buClr>
                <a:schemeClr val="dk1"/>
              </a:buClr>
              <a:buSzPts val="1400"/>
              <a:buNone/>
              <a:defRPr sz="1400"/>
            </a:lvl3pPr>
            <a:lvl4pPr lvl="3" algn="ctr">
              <a:lnSpc>
                <a:spcPct val="120000"/>
              </a:lnSpc>
              <a:spcBef>
                <a:spcPts val="500"/>
              </a:spcBef>
              <a:spcAft>
                <a:spcPts val="0"/>
              </a:spcAft>
              <a:buClr>
                <a:schemeClr val="dk1"/>
              </a:buClr>
              <a:buSzPts val="1200"/>
              <a:buNone/>
              <a:defRPr sz="1200"/>
            </a:lvl4pPr>
            <a:lvl5pPr lvl="4" algn="ctr">
              <a:lnSpc>
                <a:spcPct val="12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94" name="Google Shape;94;p11"/>
          <p:cNvSpPr txBox="1"/>
          <p:nvPr>
            <p:ph idx="11" type="ftr"/>
          </p:nvPr>
        </p:nvSpPr>
        <p:spPr>
          <a:xfrm>
            <a:off x="1143000" y="4767263"/>
            <a:ext cx="68580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11"/>
          <p:cNvSpPr txBox="1"/>
          <p:nvPr>
            <p:ph idx="10" type="dt"/>
          </p:nvPr>
        </p:nvSpPr>
        <p:spPr>
          <a:xfrm>
            <a:off x="1143000" y="4021829"/>
            <a:ext cx="21978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b="1" sz="1200">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96" name="Google Shape;96;p11"/>
          <p:cNvPicPr preferRelativeResize="0"/>
          <p:nvPr/>
        </p:nvPicPr>
        <p:blipFill rotWithShape="1">
          <a:blip r:embed="rId3">
            <a:alphaModFix/>
          </a:blip>
          <a:srcRect b="0" l="0" r="0" t="0"/>
          <a:stretch/>
        </p:blipFill>
        <p:spPr>
          <a:xfrm>
            <a:off x="578912" y="505077"/>
            <a:ext cx="2232579" cy="67379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ue Green Gradeint">
  <p:cSld name="Title Slide Blue Green Gradeint">
    <p:bg>
      <p:bgPr>
        <a:gradFill>
          <a:gsLst>
            <a:gs pos="0">
              <a:schemeClr val="accent1"/>
            </a:gs>
            <a:gs pos="25000">
              <a:schemeClr val="accent1"/>
            </a:gs>
            <a:gs pos="100000">
              <a:schemeClr val="accent2"/>
            </a:gs>
          </a:gsLst>
          <a:lin ang="3600000" scaled="0"/>
        </a:gradFill>
      </p:bgPr>
    </p:bg>
    <p:spTree>
      <p:nvGrpSpPr>
        <p:cNvPr id="97" name="Shape 97"/>
        <p:cNvGrpSpPr/>
        <p:nvPr/>
      </p:nvGrpSpPr>
      <p:grpSpPr>
        <a:xfrm>
          <a:off x="0" y="0"/>
          <a:ext cx="0" cy="0"/>
          <a:chOff x="0" y="0"/>
          <a:chExt cx="0" cy="0"/>
        </a:xfrm>
      </p:grpSpPr>
      <p:pic>
        <p:nvPicPr>
          <p:cNvPr id="98" name="Google Shape;98;p12"/>
          <p:cNvPicPr preferRelativeResize="0"/>
          <p:nvPr/>
        </p:nvPicPr>
        <p:blipFill rotWithShape="1">
          <a:blip r:embed="rId2">
            <a:alphaModFix amt="40000"/>
          </a:blip>
          <a:srcRect b="48973" l="38842" r="30816" t="0"/>
          <a:stretch/>
        </p:blipFill>
        <p:spPr>
          <a:xfrm flipH="1">
            <a:off x="-1" y="53319"/>
            <a:ext cx="9144000" cy="5090181"/>
          </a:xfrm>
          <a:prstGeom prst="rect">
            <a:avLst/>
          </a:prstGeom>
          <a:noFill/>
          <a:ln>
            <a:noFill/>
          </a:ln>
        </p:spPr>
      </p:pic>
      <p:sp>
        <p:nvSpPr>
          <p:cNvPr id="99" name="Google Shape;99;p12"/>
          <p:cNvSpPr txBox="1"/>
          <p:nvPr>
            <p:ph type="ctrTitle"/>
          </p:nvPr>
        </p:nvSpPr>
        <p:spPr>
          <a:xfrm>
            <a:off x="1143000" y="1257353"/>
            <a:ext cx="6858000" cy="19032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500"/>
              <a:buFont typeface="Open Sans Light"/>
              <a:buNone/>
              <a:defRPr sz="45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0" name="Google Shape;100;p12"/>
          <p:cNvSpPr txBox="1"/>
          <p:nvPr>
            <p:ph idx="1" type="subTitle"/>
          </p:nvPr>
        </p:nvSpPr>
        <p:spPr>
          <a:xfrm>
            <a:off x="1143000" y="3249218"/>
            <a:ext cx="6858000" cy="634500"/>
          </a:xfrm>
          <a:prstGeom prst="rect">
            <a:avLst/>
          </a:prstGeom>
          <a:noFill/>
          <a:ln>
            <a:noFill/>
          </a:ln>
        </p:spPr>
        <p:txBody>
          <a:bodyPr anchorCtr="0" anchor="t" bIns="34275" lIns="68575" spcFirstLastPara="1" rIns="68575" wrap="square" tIns="34275">
            <a:normAutofit/>
          </a:bodyPr>
          <a:lstStyle>
            <a:lvl1pPr lvl="0" algn="l">
              <a:lnSpc>
                <a:spcPct val="120000"/>
              </a:lnSpc>
              <a:spcBef>
                <a:spcPts val="0"/>
              </a:spcBef>
              <a:spcAft>
                <a:spcPts val="0"/>
              </a:spcAft>
              <a:buClr>
                <a:schemeClr val="lt1"/>
              </a:buClr>
              <a:buSzPts val="1800"/>
              <a:buNone/>
              <a:defRPr sz="1800">
                <a:solidFill>
                  <a:schemeClr val="lt1"/>
                </a:solidFill>
              </a:defRPr>
            </a:lvl1pPr>
            <a:lvl2pPr lvl="1" algn="ctr">
              <a:lnSpc>
                <a:spcPct val="120000"/>
              </a:lnSpc>
              <a:spcBef>
                <a:spcPts val="500"/>
              </a:spcBef>
              <a:spcAft>
                <a:spcPts val="0"/>
              </a:spcAft>
              <a:buClr>
                <a:schemeClr val="dk1"/>
              </a:buClr>
              <a:buSzPts val="1500"/>
              <a:buNone/>
              <a:defRPr sz="1500"/>
            </a:lvl2pPr>
            <a:lvl3pPr lvl="2" algn="ctr">
              <a:lnSpc>
                <a:spcPct val="120000"/>
              </a:lnSpc>
              <a:spcBef>
                <a:spcPts val="500"/>
              </a:spcBef>
              <a:spcAft>
                <a:spcPts val="0"/>
              </a:spcAft>
              <a:buClr>
                <a:schemeClr val="dk1"/>
              </a:buClr>
              <a:buSzPts val="1400"/>
              <a:buNone/>
              <a:defRPr sz="1400"/>
            </a:lvl3pPr>
            <a:lvl4pPr lvl="3" algn="ctr">
              <a:lnSpc>
                <a:spcPct val="120000"/>
              </a:lnSpc>
              <a:spcBef>
                <a:spcPts val="500"/>
              </a:spcBef>
              <a:spcAft>
                <a:spcPts val="0"/>
              </a:spcAft>
              <a:buClr>
                <a:schemeClr val="dk1"/>
              </a:buClr>
              <a:buSzPts val="1200"/>
              <a:buNone/>
              <a:defRPr sz="1200"/>
            </a:lvl4pPr>
            <a:lvl5pPr lvl="4" algn="ctr">
              <a:lnSpc>
                <a:spcPct val="12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01" name="Google Shape;101;p12"/>
          <p:cNvSpPr txBox="1"/>
          <p:nvPr>
            <p:ph idx="11" type="ftr"/>
          </p:nvPr>
        </p:nvSpPr>
        <p:spPr>
          <a:xfrm>
            <a:off x="1143000" y="4767263"/>
            <a:ext cx="68580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2" name="Google Shape;102;p12"/>
          <p:cNvSpPr txBox="1"/>
          <p:nvPr>
            <p:ph idx="10" type="dt"/>
          </p:nvPr>
        </p:nvSpPr>
        <p:spPr>
          <a:xfrm>
            <a:off x="1143000" y="4021829"/>
            <a:ext cx="21978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b="1" sz="12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03" name="Google Shape;103;p12"/>
          <p:cNvPicPr preferRelativeResize="0"/>
          <p:nvPr/>
        </p:nvPicPr>
        <p:blipFill rotWithShape="1">
          <a:blip r:embed="rId3">
            <a:alphaModFix/>
          </a:blip>
          <a:srcRect b="0" l="0" r="0" t="0"/>
          <a:stretch/>
        </p:blipFill>
        <p:spPr>
          <a:xfrm>
            <a:off x="578912" y="505077"/>
            <a:ext cx="2232579" cy="67379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Blue">
  <p:cSld name="Agenda Dark Blue">
    <p:bg>
      <p:bgPr>
        <a:solidFill>
          <a:schemeClr val="dk1"/>
        </a:solidFill>
      </p:bgPr>
    </p:bg>
    <p:spTree>
      <p:nvGrpSpPr>
        <p:cNvPr id="104" name="Shape 104"/>
        <p:cNvGrpSpPr/>
        <p:nvPr/>
      </p:nvGrpSpPr>
      <p:grpSpPr>
        <a:xfrm>
          <a:off x="0" y="0"/>
          <a:ext cx="0" cy="0"/>
          <a:chOff x="0" y="0"/>
          <a:chExt cx="0" cy="0"/>
        </a:xfrm>
      </p:grpSpPr>
      <p:sp>
        <p:nvSpPr>
          <p:cNvPr id="105" name="Google Shape;105;p13"/>
          <p:cNvSpPr txBox="1"/>
          <p:nvPr>
            <p:ph type="title"/>
          </p:nvPr>
        </p:nvSpPr>
        <p:spPr>
          <a:xfrm>
            <a:off x="628650" y="641296"/>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4500"/>
              <a:buFont typeface="Open Sans Light"/>
              <a:buNone/>
              <a:defRPr sz="4500">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6" name="Google Shape;106;p13"/>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7" name="Google Shape;107;p13"/>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13"/>
          <p:cNvSpPr/>
          <p:nvPr/>
        </p:nvSpPr>
        <p:spPr>
          <a:xfrm flipH="1" rot="10800000">
            <a:off x="0" y="-112"/>
            <a:ext cx="384000" cy="1181100"/>
          </a:xfrm>
          <a:prstGeom prst="rtTriangl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pic>
        <p:nvPicPr>
          <p:cNvPr id="109" name="Google Shape;109;p13"/>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
        <p:nvSpPr>
          <p:cNvPr id="110" name="Google Shape;110;p13"/>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lt2"/>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13"/>
          <p:cNvSpPr txBox="1"/>
          <p:nvPr>
            <p:ph idx="1" type="body"/>
          </p:nvPr>
        </p:nvSpPr>
        <p:spPr>
          <a:xfrm>
            <a:off x="1028700" y="1833461"/>
            <a:ext cx="7486500" cy="2575200"/>
          </a:xfrm>
          <a:prstGeom prst="rect">
            <a:avLst/>
          </a:prstGeom>
          <a:noFill/>
          <a:ln>
            <a:noFill/>
          </a:ln>
        </p:spPr>
        <p:txBody>
          <a:bodyPr anchorCtr="0" anchor="t" bIns="34275" lIns="68575" spcFirstLastPara="1" rIns="68575" wrap="square" tIns="34275">
            <a:normAutofit/>
          </a:bodyPr>
          <a:lstStyle>
            <a:lvl1pPr indent="-374650" lvl="0" marL="457200" algn="l">
              <a:lnSpc>
                <a:spcPct val="120000"/>
              </a:lnSpc>
              <a:spcBef>
                <a:spcPts val="0"/>
              </a:spcBef>
              <a:spcAft>
                <a:spcPts val="0"/>
              </a:spcAft>
              <a:buClr>
                <a:schemeClr val="lt2"/>
              </a:buClr>
              <a:buSzPts val="2300"/>
              <a:buChar char="•"/>
              <a:defRPr sz="2300">
                <a:solidFill>
                  <a:schemeClr val="lt2"/>
                </a:solidFill>
              </a:defRPr>
            </a:lvl1pPr>
            <a:lvl2pPr indent="-317500" lvl="1" marL="914400" algn="l">
              <a:lnSpc>
                <a:spcPct val="120000"/>
              </a:lnSpc>
              <a:spcBef>
                <a:spcPts val="500"/>
              </a:spcBef>
              <a:spcAft>
                <a:spcPts val="0"/>
              </a:spcAft>
              <a:buClr>
                <a:schemeClr val="dk1"/>
              </a:buClr>
              <a:buSzPts val="1400"/>
              <a:buChar char="•"/>
              <a:defRPr/>
            </a:lvl2pPr>
            <a:lvl3pPr indent="-317500" lvl="2" marL="1371600" algn="l">
              <a:lnSpc>
                <a:spcPct val="120000"/>
              </a:lnSpc>
              <a:spcBef>
                <a:spcPts val="500"/>
              </a:spcBef>
              <a:spcAft>
                <a:spcPts val="0"/>
              </a:spcAft>
              <a:buClr>
                <a:schemeClr val="dk1"/>
              </a:buClr>
              <a:buSzPts val="1400"/>
              <a:buChar char="•"/>
              <a:defRPr/>
            </a:lvl3pPr>
            <a:lvl4pPr indent="-317500" lvl="3" marL="1828800" algn="l">
              <a:lnSpc>
                <a:spcPct val="120000"/>
              </a:lnSpc>
              <a:spcBef>
                <a:spcPts val="500"/>
              </a:spcBef>
              <a:spcAft>
                <a:spcPts val="0"/>
              </a:spcAft>
              <a:buClr>
                <a:schemeClr val="dk1"/>
              </a:buClr>
              <a:buSzPts val="1400"/>
              <a:buChar char="•"/>
              <a:defRPr/>
            </a:lvl4pPr>
            <a:lvl5pPr indent="-317500" lvl="4" marL="2286000" algn="l">
              <a:lnSpc>
                <a:spcPct val="120000"/>
              </a:lnSpc>
              <a:spcBef>
                <a:spcPts val="500"/>
              </a:spcBef>
              <a:spcAft>
                <a:spcPts val="0"/>
              </a:spcAft>
              <a:buClr>
                <a:schemeClr val="dk1"/>
              </a:buClr>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lue Magenta Gradient">
  <p:cSld name="Agenda Blue Magenta Gradient">
    <p:bg>
      <p:bgPr>
        <a:gradFill>
          <a:gsLst>
            <a:gs pos="0">
              <a:schemeClr val="dk1"/>
            </a:gs>
            <a:gs pos="25000">
              <a:schemeClr val="dk1"/>
            </a:gs>
            <a:gs pos="100000">
              <a:schemeClr val="accent3"/>
            </a:gs>
          </a:gsLst>
          <a:lin ang="3600000" scaled="0"/>
        </a:gradFill>
      </p:bgPr>
    </p:bg>
    <p:spTree>
      <p:nvGrpSpPr>
        <p:cNvPr id="112" name="Shape 112"/>
        <p:cNvGrpSpPr/>
        <p:nvPr/>
      </p:nvGrpSpPr>
      <p:grpSpPr>
        <a:xfrm>
          <a:off x="0" y="0"/>
          <a:ext cx="0" cy="0"/>
          <a:chOff x="0" y="0"/>
          <a:chExt cx="0" cy="0"/>
        </a:xfrm>
      </p:grpSpPr>
      <p:sp>
        <p:nvSpPr>
          <p:cNvPr id="113" name="Google Shape;113;p14"/>
          <p:cNvSpPr txBox="1"/>
          <p:nvPr>
            <p:ph type="title"/>
          </p:nvPr>
        </p:nvSpPr>
        <p:spPr>
          <a:xfrm>
            <a:off x="628650" y="641296"/>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4500"/>
              <a:buFont typeface="Open Sans Light"/>
              <a:buNone/>
              <a:defRPr sz="4500">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4" name="Google Shape;114;p14"/>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rgbClr val="F8CBEC"/>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5" name="Google Shape;115;p14"/>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16" name="Google Shape;116;p14"/>
          <p:cNvSpPr/>
          <p:nvPr/>
        </p:nvSpPr>
        <p:spPr>
          <a:xfrm flipH="1" rot="10800000">
            <a:off x="0" y="-112"/>
            <a:ext cx="384000" cy="1181100"/>
          </a:xfrm>
          <a:prstGeom prst="rtTriangl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117" name="Google Shape;117;p14"/>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rgbClr val="F8CBEC"/>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14"/>
          <p:cNvSpPr txBox="1"/>
          <p:nvPr>
            <p:ph idx="1" type="body"/>
          </p:nvPr>
        </p:nvSpPr>
        <p:spPr>
          <a:xfrm>
            <a:off x="1028700" y="1833461"/>
            <a:ext cx="7486500" cy="2575200"/>
          </a:xfrm>
          <a:prstGeom prst="rect">
            <a:avLst/>
          </a:prstGeom>
          <a:noFill/>
          <a:ln>
            <a:noFill/>
          </a:ln>
        </p:spPr>
        <p:txBody>
          <a:bodyPr anchorCtr="0" anchor="t" bIns="34275" lIns="68575" spcFirstLastPara="1" rIns="68575" wrap="square" tIns="34275">
            <a:normAutofit/>
          </a:bodyPr>
          <a:lstStyle>
            <a:lvl1pPr indent="-374650" lvl="0" marL="457200" algn="l">
              <a:lnSpc>
                <a:spcPct val="120000"/>
              </a:lnSpc>
              <a:spcBef>
                <a:spcPts val="0"/>
              </a:spcBef>
              <a:spcAft>
                <a:spcPts val="0"/>
              </a:spcAft>
              <a:buClr>
                <a:schemeClr val="lt1"/>
              </a:buClr>
              <a:buSzPts val="2300"/>
              <a:buChar char="•"/>
              <a:defRPr sz="2300">
                <a:solidFill>
                  <a:schemeClr val="lt1"/>
                </a:solidFill>
              </a:defRPr>
            </a:lvl1pPr>
            <a:lvl2pPr indent="-317500" lvl="1" marL="914400" algn="l">
              <a:lnSpc>
                <a:spcPct val="120000"/>
              </a:lnSpc>
              <a:spcBef>
                <a:spcPts val="500"/>
              </a:spcBef>
              <a:spcAft>
                <a:spcPts val="0"/>
              </a:spcAft>
              <a:buClr>
                <a:schemeClr val="dk1"/>
              </a:buClr>
              <a:buSzPts val="1400"/>
              <a:buChar char="•"/>
              <a:defRPr/>
            </a:lvl2pPr>
            <a:lvl3pPr indent="-317500" lvl="2" marL="1371600" algn="l">
              <a:lnSpc>
                <a:spcPct val="120000"/>
              </a:lnSpc>
              <a:spcBef>
                <a:spcPts val="500"/>
              </a:spcBef>
              <a:spcAft>
                <a:spcPts val="0"/>
              </a:spcAft>
              <a:buClr>
                <a:schemeClr val="dk1"/>
              </a:buClr>
              <a:buSzPts val="1400"/>
              <a:buChar char="•"/>
              <a:defRPr/>
            </a:lvl3pPr>
            <a:lvl4pPr indent="-317500" lvl="3" marL="1828800" algn="l">
              <a:lnSpc>
                <a:spcPct val="120000"/>
              </a:lnSpc>
              <a:spcBef>
                <a:spcPts val="500"/>
              </a:spcBef>
              <a:spcAft>
                <a:spcPts val="0"/>
              </a:spcAft>
              <a:buClr>
                <a:schemeClr val="dk1"/>
              </a:buClr>
              <a:buSzPts val="1400"/>
              <a:buChar char="•"/>
              <a:defRPr/>
            </a:lvl4pPr>
            <a:lvl5pPr indent="-317500" lvl="4" marL="2286000" algn="l">
              <a:lnSpc>
                <a:spcPct val="120000"/>
              </a:lnSpc>
              <a:spcBef>
                <a:spcPts val="500"/>
              </a:spcBef>
              <a:spcAft>
                <a:spcPts val="0"/>
              </a:spcAft>
              <a:buClr>
                <a:schemeClr val="dk1"/>
              </a:buClr>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19" name="Google Shape;119;p14"/>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p:cSld name="Speakers">
    <p:bg>
      <p:bgPr>
        <a:solidFill>
          <a:schemeClr val="lt1"/>
        </a:solidFill>
      </p:bgPr>
    </p:bg>
    <p:spTree>
      <p:nvGrpSpPr>
        <p:cNvPr id="120" name="Shape 120"/>
        <p:cNvGrpSpPr/>
        <p:nvPr/>
      </p:nvGrpSpPr>
      <p:grpSpPr>
        <a:xfrm>
          <a:off x="0" y="0"/>
          <a:ext cx="0" cy="0"/>
          <a:chOff x="0" y="0"/>
          <a:chExt cx="0" cy="0"/>
        </a:xfrm>
      </p:grpSpPr>
      <p:sp>
        <p:nvSpPr>
          <p:cNvPr id="121" name="Google Shape;121;p15"/>
          <p:cNvSpPr txBox="1"/>
          <p:nvPr>
            <p:ph type="title"/>
          </p:nvPr>
        </p:nvSpPr>
        <p:spPr>
          <a:xfrm>
            <a:off x="628650" y="641296"/>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4500"/>
              <a:buFont typeface="Open Sans Light"/>
              <a:buNone/>
              <a:defRPr sz="4500">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15"/>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3" name="Google Shape;123;p15"/>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24" name="Google Shape;124;p15"/>
          <p:cNvSpPr/>
          <p:nvPr/>
        </p:nvSpPr>
        <p:spPr>
          <a:xfrm flipH="1" rot="10800000">
            <a:off x="0" y="-112"/>
            <a:ext cx="384000" cy="1181100"/>
          </a:xfrm>
          <a:prstGeom prst="rtTriangle">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pic>
        <p:nvPicPr>
          <p:cNvPr id="125" name="Google Shape;125;p15"/>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
        <p:nvSpPr>
          <p:cNvPr id="126" name="Google Shape;126;p15"/>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accent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7" name="Google Shape;127;p15"/>
          <p:cNvSpPr txBox="1"/>
          <p:nvPr>
            <p:ph idx="1" type="body"/>
          </p:nvPr>
        </p:nvSpPr>
        <p:spPr>
          <a:xfrm>
            <a:off x="548640" y="3684624"/>
            <a:ext cx="2584800" cy="7608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dk1"/>
              </a:buClr>
              <a:buSzPts val="900"/>
              <a:buFont typeface="Arial"/>
              <a:buNone/>
              <a:defRPr i="0" sz="900">
                <a:solidFill>
                  <a:schemeClr val="dk1"/>
                </a:solidFill>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128" name="Google Shape;128;p15"/>
          <p:cNvSpPr txBox="1"/>
          <p:nvPr>
            <p:ph idx="2" type="body"/>
          </p:nvPr>
        </p:nvSpPr>
        <p:spPr>
          <a:xfrm>
            <a:off x="548640" y="3262350"/>
            <a:ext cx="2584800" cy="4224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accent1"/>
              </a:buClr>
              <a:buSzPts val="1500"/>
              <a:buFont typeface="Arial"/>
              <a:buNone/>
              <a:defRPr b="1" sz="1500">
                <a:solidFill>
                  <a:schemeClr val="accent1"/>
                </a:solidFill>
                <a:latin typeface="Open Sans Light"/>
                <a:ea typeface="Open Sans Light"/>
                <a:cs typeface="Open Sans Light"/>
                <a:sym typeface="Open Sans Light"/>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129" name="Google Shape;129;p15"/>
          <p:cNvSpPr txBox="1"/>
          <p:nvPr>
            <p:ph idx="3" type="body"/>
          </p:nvPr>
        </p:nvSpPr>
        <p:spPr>
          <a:xfrm>
            <a:off x="3381521" y="3684624"/>
            <a:ext cx="2584800" cy="7608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dk1"/>
              </a:buClr>
              <a:buSzPts val="900"/>
              <a:buFont typeface="Arial"/>
              <a:buNone/>
              <a:defRPr i="0" sz="900">
                <a:solidFill>
                  <a:schemeClr val="dk1"/>
                </a:solidFill>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130" name="Google Shape;130;p15"/>
          <p:cNvSpPr txBox="1"/>
          <p:nvPr>
            <p:ph idx="4" type="body"/>
          </p:nvPr>
        </p:nvSpPr>
        <p:spPr>
          <a:xfrm>
            <a:off x="3381521" y="3262350"/>
            <a:ext cx="2584800" cy="4224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accent1"/>
              </a:buClr>
              <a:buSzPts val="1500"/>
              <a:buFont typeface="Arial"/>
              <a:buNone/>
              <a:defRPr b="1" sz="1500">
                <a:solidFill>
                  <a:schemeClr val="accent1"/>
                </a:solidFill>
                <a:latin typeface="Open Sans Light"/>
                <a:ea typeface="Open Sans Light"/>
                <a:cs typeface="Open Sans Light"/>
                <a:sym typeface="Open Sans Light"/>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131" name="Google Shape;131;p15"/>
          <p:cNvSpPr txBox="1"/>
          <p:nvPr>
            <p:ph idx="5" type="body"/>
          </p:nvPr>
        </p:nvSpPr>
        <p:spPr>
          <a:xfrm>
            <a:off x="6210747" y="3684624"/>
            <a:ext cx="2584800" cy="7608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dk1"/>
              </a:buClr>
              <a:buSzPts val="900"/>
              <a:buFont typeface="Arial"/>
              <a:buNone/>
              <a:defRPr i="0" sz="900">
                <a:solidFill>
                  <a:schemeClr val="dk1"/>
                </a:solidFill>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132" name="Google Shape;132;p15"/>
          <p:cNvSpPr txBox="1"/>
          <p:nvPr>
            <p:ph idx="6" type="body"/>
          </p:nvPr>
        </p:nvSpPr>
        <p:spPr>
          <a:xfrm>
            <a:off x="6210747" y="3262350"/>
            <a:ext cx="2584800" cy="4224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accent1"/>
              </a:buClr>
              <a:buSzPts val="1500"/>
              <a:buFont typeface="Arial"/>
              <a:buNone/>
              <a:defRPr b="1" sz="1500">
                <a:solidFill>
                  <a:schemeClr val="accent1"/>
                </a:solidFill>
                <a:latin typeface="Open Sans Light"/>
                <a:ea typeface="Open Sans Light"/>
                <a:cs typeface="Open Sans Light"/>
                <a:sym typeface="Open Sans Light"/>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133" name="Google Shape;133;p15"/>
          <p:cNvSpPr/>
          <p:nvPr>
            <p:ph idx="7" type="pic"/>
          </p:nvPr>
        </p:nvSpPr>
        <p:spPr>
          <a:xfrm>
            <a:off x="1213081" y="1870554"/>
            <a:ext cx="1262100" cy="1262100"/>
          </a:xfrm>
          <a:prstGeom prst="ellipse">
            <a:avLst/>
          </a:prstGeom>
          <a:solidFill>
            <a:srgbClr val="D5DEE2"/>
          </a:solidFill>
          <a:ln cap="flat" cmpd="sng" w="57150">
            <a:solidFill>
              <a:schemeClr val="accent1"/>
            </a:solidFill>
            <a:prstDash val="solid"/>
            <a:round/>
            <a:headEnd len="sm" w="sm" type="none"/>
            <a:tailEnd len="sm" w="sm" type="none"/>
          </a:ln>
        </p:spPr>
      </p:sp>
      <p:sp>
        <p:nvSpPr>
          <p:cNvPr id="134" name="Google Shape;134;p15"/>
          <p:cNvSpPr/>
          <p:nvPr>
            <p:ph idx="8" type="pic"/>
          </p:nvPr>
        </p:nvSpPr>
        <p:spPr>
          <a:xfrm>
            <a:off x="3940922" y="1870554"/>
            <a:ext cx="1262100" cy="1262100"/>
          </a:xfrm>
          <a:prstGeom prst="ellipse">
            <a:avLst/>
          </a:prstGeom>
          <a:solidFill>
            <a:srgbClr val="D5DEE2"/>
          </a:solidFill>
          <a:ln cap="flat" cmpd="sng" w="57150">
            <a:solidFill>
              <a:schemeClr val="accent1"/>
            </a:solidFill>
            <a:prstDash val="solid"/>
            <a:round/>
            <a:headEnd len="sm" w="sm" type="none"/>
            <a:tailEnd len="sm" w="sm" type="none"/>
          </a:ln>
        </p:spPr>
      </p:sp>
      <p:sp>
        <p:nvSpPr>
          <p:cNvPr id="135" name="Google Shape;135;p15"/>
          <p:cNvSpPr/>
          <p:nvPr>
            <p:ph idx="9" type="pic"/>
          </p:nvPr>
        </p:nvSpPr>
        <p:spPr>
          <a:xfrm>
            <a:off x="6872138" y="1870554"/>
            <a:ext cx="1262100" cy="1262100"/>
          </a:xfrm>
          <a:prstGeom prst="ellipse">
            <a:avLst/>
          </a:prstGeom>
          <a:solidFill>
            <a:srgbClr val="D5DEE2"/>
          </a:solidFill>
          <a:ln cap="flat" cmpd="sng" w="57150">
            <a:solidFill>
              <a:schemeClr val="accent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Dark Blue">
  <p:cSld name="Speakers Dark Blue">
    <p:bg>
      <p:bgPr>
        <a:solidFill>
          <a:schemeClr val="dk1"/>
        </a:solidFill>
      </p:bgPr>
    </p:bg>
    <p:spTree>
      <p:nvGrpSpPr>
        <p:cNvPr id="136" name="Shape 136"/>
        <p:cNvGrpSpPr/>
        <p:nvPr/>
      </p:nvGrpSpPr>
      <p:grpSpPr>
        <a:xfrm>
          <a:off x="0" y="0"/>
          <a:ext cx="0" cy="0"/>
          <a:chOff x="0" y="0"/>
          <a:chExt cx="0" cy="0"/>
        </a:xfrm>
      </p:grpSpPr>
      <p:sp>
        <p:nvSpPr>
          <p:cNvPr id="137" name="Google Shape;137;p16"/>
          <p:cNvSpPr txBox="1"/>
          <p:nvPr>
            <p:ph type="title"/>
          </p:nvPr>
        </p:nvSpPr>
        <p:spPr>
          <a:xfrm>
            <a:off x="628650" y="641296"/>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4500"/>
              <a:buFont typeface="Open Sans Light"/>
              <a:buNone/>
              <a:defRPr sz="4500">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8" name="Google Shape;138;p16"/>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9" name="Google Shape;139;p16"/>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16"/>
          <p:cNvSpPr/>
          <p:nvPr/>
        </p:nvSpPr>
        <p:spPr>
          <a:xfrm flipH="1" rot="10800000">
            <a:off x="0" y="-112"/>
            <a:ext cx="384000" cy="1181100"/>
          </a:xfrm>
          <a:prstGeom prst="rtTriangl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141" name="Google Shape;141;p16"/>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lt2"/>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16"/>
          <p:cNvSpPr txBox="1"/>
          <p:nvPr>
            <p:ph idx="1" type="body"/>
          </p:nvPr>
        </p:nvSpPr>
        <p:spPr>
          <a:xfrm>
            <a:off x="548640" y="3684624"/>
            <a:ext cx="2584800" cy="7608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lt1"/>
              </a:buClr>
              <a:buSzPts val="900"/>
              <a:buFont typeface="Arial"/>
              <a:buNone/>
              <a:defRPr i="0" sz="900">
                <a:solidFill>
                  <a:schemeClr val="lt1"/>
                </a:solidFill>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143" name="Google Shape;143;p16"/>
          <p:cNvSpPr txBox="1"/>
          <p:nvPr>
            <p:ph idx="2" type="body"/>
          </p:nvPr>
        </p:nvSpPr>
        <p:spPr>
          <a:xfrm>
            <a:off x="548640" y="3262350"/>
            <a:ext cx="2584800" cy="4224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lt1"/>
              </a:buClr>
              <a:buSzPts val="1500"/>
              <a:buFont typeface="Arial"/>
              <a:buNone/>
              <a:defRPr b="1" sz="1500">
                <a:solidFill>
                  <a:schemeClr val="lt1"/>
                </a:solidFill>
                <a:latin typeface="Open Sans Light"/>
                <a:ea typeface="Open Sans Light"/>
                <a:cs typeface="Open Sans Light"/>
                <a:sym typeface="Open Sans Light"/>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144" name="Google Shape;144;p16"/>
          <p:cNvSpPr txBox="1"/>
          <p:nvPr>
            <p:ph idx="3" type="body"/>
          </p:nvPr>
        </p:nvSpPr>
        <p:spPr>
          <a:xfrm>
            <a:off x="3381521" y="3684624"/>
            <a:ext cx="2584800" cy="7608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lt1"/>
              </a:buClr>
              <a:buSzPts val="900"/>
              <a:buFont typeface="Arial"/>
              <a:buNone/>
              <a:defRPr i="0" sz="900">
                <a:solidFill>
                  <a:schemeClr val="lt1"/>
                </a:solidFill>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145" name="Google Shape;145;p16"/>
          <p:cNvSpPr txBox="1"/>
          <p:nvPr>
            <p:ph idx="4" type="body"/>
          </p:nvPr>
        </p:nvSpPr>
        <p:spPr>
          <a:xfrm>
            <a:off x="3381521" y="3262350"/>
            <a:ext cx="2584800" cy="4224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lt1"/>
              </a:buClr>
              <a:buSzPts val="1500"/>
              <a:buFont typeface="Arial"/>
              <a:buNone/>
              <a:defRPr b="1" sz="1500">
                <a:solidFill>
                  <a:schemeClr val="lt1"/>
                </a:solidFill>
                <a:latin typeface="Open Sans Light"/>
                <a:ea typeface="Open Sans Light"/>
                <a:cs typeface="Open Sans Light"/>
                <a:sym typeface="Open Sans Light"/>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146" name="Google Shape;146;p16"/>
          <p:cNvSpPr txBox="1"/>
          <p:nvPr>
            <p:ph idx="5" type="body"/>
          </p:nvPr>
        </p:nvSpPr>
        <p:spPr>
          <a:xfrm>
            <a:off x="6210747" y="3684624"/>
            <a:ext cx="2584800" cy="7608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lt1"/>
              </a:buClr>
              <a:buSzPts val="900"/>
              <a:buFont typeface="Arial"/>
              <a:buNone/>
              <a:defRPr i="0" sz="900">
                <a:solidFill>
                  <a:schemeClr val="lt1"/>
                </a:solidFill>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147" name="Google Shape;147;p16"/>
          <p:cNvSpPr txBox="1"/>
          <p:nvPr>
            <p:ph idx="6" type="body"/>
          </p:nvPr>
        </p:nvSpPr>
        <p:spPr>
          <a:xfrm>
            <a:off x="6210747" y="3262350"/>
            <a:ext cx="2584800" cy="4224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lt1"/>
              </a:buClr>
              <a:buSzPts val="1500"/>
              <a:buFont typeface="Arial"/>
              <a:buNone/>
              <a:defRPr b="1" sz="1500">
                <a:solidFill>
                  <a:schemeClr val="lt1"/>
                </a:solidFill>
                <a:latin typeface="Open Sans Light"/>
                <a:ea typeface="Open Sans Light"/>
                <a:cs typeface="Open Sans Light"/>
                <a:sym typeface="Open Sans Light"/>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148" name="Google Shape;148;p16"/>
          <p:cNvSpPr/>
          <p:nvPr>
            <p:ph idx="7" type="pic"/>
          </p:nvPr>
        </p:nvSpPr>
        <p:spPr>
          <a:xfrm>
            <a:off x="1213081" y="1870554"/>
            <a:ext cx="1262100" cy="1262100"/>
          </a:xfrm>
          <a:prstGeom prst="ellipse">
            <a:avLst/>
          </a:prstGeom>
          <a:solidFill>
            <a:srgbClr val="D5DEE2"/>
          </a:solidFill>
          <a:ln cap="flat" cmpd="sng" w="57150">
            <a:solidFill>
              <a:schemeClr val="accent1"/>
            </a:solidFill>
            <a:prstDash val="solid"/>
            <a:round/>
            <a:headEnd len="sm" w="sm" type="none"/>
            <a:tailEnd len="sm" w="sm" type="none"/>
          </a:ln>
        </p:spPr>
      </p:sp>
      <p:sp>
        <p:nvSpPr>
          <p:cNvPr id="149" name="Google Shape;149;p16"/>
          <p:cNvSpPr/>
          <p:nvPr>
            <p:ph idx="8" type="pic"/>
          </p:nvPr>
        </p:nvSpPr>
        <p:spPr>
          <a:xfrm>
            <a:off x="3940922" y="1870554"/>
            <a:ext cx="1262100" cy="1262100"/>
          </a:xfrm>
          <a:prstGeom prst="ellipse">
            <a:avLst/>
          </a:prstGeom>
          <a:solidFill>
            <a:srgbClr val="D5DEE2"/>
          </a:solidFill>
          <a:ln cap="flat" cmpd="sng" w="57150">
            <a:solidFill>
              <a:schemeClr val="accent1"/>
            </a:solidFill>
            <a:prstDash val="solid"/>
            <a:round/>
            <a:headEnd len="sm" w="sm" type="none"/>
            <a:tailEnd len="sm" w="sm" type="none"/>
          </a:ln>
        </p:spPr>
      </p:sp>
      <p:sp>
        <p:nvSpPr>
          <p:cNvPr id="150" name="Google Shape;150;p16"/>
          <p:cNvSpPr/>
          <p:nvPr>
            <p:ph idx="9" type="pic"/>
          </p:nvPr>
        </p:nvSpPr>
        <p:spPr>
          <a:xfrm>
            <a:off x="6872138" y="1870554"/>
            <a:ext cx="1262100" cy="1262100"/>
          </a:xfrm>
          <a:prstGeom prst="ellipse">
            <a:avLst/>
          </a:prstGeom>
          <a:solidFill>
            <a:srgbClr val="D5DEE2"/>
          </a:solidFill>
          <a:ln cap="flat" cmpd="sng" w="57150">
            <a:solidFill>
              <a:schemeClr val="accent1"/>
            </a:solidFill>
            <a:prstDash val="solid"/>
            <a:round/>
            <a:headEnd len="sm" w="sm" type="none"/>
            <a:tailEnd len="sm" w="sm" type="none"/>
          </a:ln>
        </p:spPr>
      </p:sp>
      <p:pic>
        <p:nvPicPr>
          <p:cNvPr id="151" name="Google Shape;151;p16"/>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Blue Magenta Gradient">
  <p:cSld name="Speakers Blue Magenta Gradient">
    <p:bg>
      <p:bgPr>
        <a:gradFill>
          <a:gsLst>
            <a:gs pos="0">
              <a:schemeClr val="dk1"/>
            </a:gs>
            <a:gs pos="25000">
              <a:schemeClr val="dk1"/>
            </a:gs>
            <a:gs pos="100000">
              <a:schemeClr val="accent3"/>
            </a:gs>
          </a:gsLst>
          <a:lin ang="3600000" scaled="0"/>
        </a:gradFill>
      </p:bgPr>
    </p:bg>
    <p:spTree>
      <p:nvGrpSpPr>
        <p:cNvPr id="152" name="Shape 152"/>
        <p:cNvGrpSpPr/>
        <p:nvPr/>
      </p:nvGrpSpPr>
      <p:grpSpPr>
        <a:xfrm>
          <a:off x="0" y="0"/>
          <a:ext cx="0" cy="0"/>
          <a:chOff x="0" y="0"/>
          <a:chExt cx="0" cy="0"/>
        </a:xfrm>
      </p:grpSpPr>
      <p:sp>
        <p:nvSpPr>
          <p:cNvPr id="153" name="Google Shape;153;p17"/>
          <p:cNvSpPr txBox="1"/>
          <p:nvPr>
            <p:ph type="title"/>
          </p:nvPr>
        </p:nvSpPr>
        <p:spPr>
          <a:xfrm>
            <a:off x="628650" y="641296"/>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4500"/>
              <a:buFont typeface="Open Sans Light"/>
              <a:buNone/>
              <a:defRPr sz="4500">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4" name="Google Shape;154;p17"/>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rgbClr val="F8CBEC"/>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5" name="Google Shape;155;p17"/>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56" name="Google Shape;156;p17"/>
          <p:cNvSpPr/>
          <p:nvPr/>
        </p:nvSpPr>
        <p:spPr>
          <a:xfrm flipH="1" rot="10800000">
            <a:off x="0" y="-112"/>
            <a:ext cx="384000" cy="1181100"/>
          </a:xfrm>
          <a:prstGeom prst="rtTriangl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157" name="Google Shape;157;p17"/>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rgbClr val="F8CBEC"/>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8" name="Google Shape;158;p17"/>
          <p:cNvSpPr txBox="1"/>
          <p:nvPr>
            <p:ph idx="1" type="body"/>
          </p:nvPr>
        </p:nvSpPr>
        <p:spPr>
          <a:xfrm>
            <a:off x="548640" y="3684624"/>
            <a:ext cx="2584800" cy="7608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lt1"/>
              </a:buClr>
              <a:buSzPts val="900"/>
              <a:buFont typeface="Arial"/>
              <a:buNone/>
              <a:defRPr i="0" sz="900">
                <a:solidFill>
                  <a:schemeClr val="lt1"/>
                </a:solidFill>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159" name="Google Shape;159;p17"/>
          <p:cNvSpPr txBox="1"/>
          <p:nvPr>
            <p:ph idx="2" type="body"/>
          </p:nvPr>
        </p:nvSpPr>
        <p:spPr>
          <a:xfrm>
            <a:off x="548640" y="3262350"/>
            <a:ext cx="2584800" cy="4224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lt1"/>
              </a:buClr>
              <a:buSzPts val="1500"/>
              <a:buFont typeface="Arial"/>
              <a:buNone/>
              <a:defRPr b="1" sz="1500">
                <a:solidFill>
                  <a:schemeClr val="lt1"/>
                </a:solidFill>
                <a:latin typeface="Open Sans Light"/>
                <a:ea typeface="Open Sans Light"/>
                <a:cs typeface="Open Sans Light"/>
                <a:sym typeface="Open Sans Light"/>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160" name="Google Shape;160;p17"/>
          <p:cNvSpPr txBox="1"/>
          <p:nvPr>
            <p:ph idx="3" type="body"/>
          </p:nvPr>
        </p:nvSpPr>
        <p:spPr>
          <a:xfrm>
            <a:off x="3381521" y="3684624"/>
            <a:ext cx="2584800" cy="7608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lt1"/>
              </a:buClr>
              <a:buSzPts val="900"/>
              <a:buFont typeface="Arial"/>
              <a:buNone/>
              <a:defRPr i="0" sz="900">
                <a:solidFill>
                  <a:schemeClr val="lt1"/>
                </a:solidFill>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161" name="Google Shape;161;p17"/>
          <p:cNvSpPr txBox="1"/>
          <p:nvPr>
            <p:ph idx="4" type="body"/>
          </p:nvPr>
        </p:nvSpPr>
        <p:spPr>
          <a:xfrm>
            <a:off x="3381521" y="3262350"/>
            <a:ext cx="2584800" cy="4224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lt1"/>
              </a:buClr>
              <a:buSzPts val="1500"/>
              <a:buFont typeface="Arial"/>
              <a:buNone/>
              <a:defRPr b="1" sz="1500">
                <a:solidFill>
                  <a:schemeClr val="lt1"/>
                </a:solidFill>
                <a:latin typeface="Open Sans Light"/>
                <a:ea typeface="Open Sans Light"/>
                <a:cs typeface="Open Sans Light"/>
                <a:sym typeface="Open Sans Light"/>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162" name="Google Shape;162;p17"/>
          <p:cNvSpPr txBox="1"/>
          <p:nvPr>
            <p:ph idx="5" type="body"/>
          </p:nvPr>
        </p:nvSpPr>
        <p:spPr>
          <a:xfrm>
            <a:off x="6210747" y="3684624"/>
            <a:ext cx="2584800" cy="7608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lt1"/>
              </a:buClr>
              <a:buSzPts val="900"/>
              <a:buFont typeface="Arial"/>
              <a:buNone/>
              <a:defRPr i="0" sz="900">
                <a:solidFill>
                  <a:schemeClr val="lt1"/>
                </a:solidFill>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163" name="Google Shape;163;p17"/>
          <p:cNvSpPr txBox="1"/>
          <p:nvPr>
            <p:ph idx="6" type="body"/>
          </p:nvPr>
        </p:nvSpPr>
        <p:spPr>
          <a:xfrm>
            <a:off x="6210747" y="3262350"/>
            <a:ext cx="2584800" cy="4224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lt1"/>
              </a:buClr>
              <a:buSzPts val="1500"/>
              <a:buFont typeface="Arial"/>
              <a:buNone/>
              <a:defRPr b="1" sz="1500">
                <a:solidFill>
                  <a:schemeClr val="lt1"/>
                </a:solidFill>
                <a:latin typeface="Open Sans Light"/>
                <a:ea typeface="Open Sans Light"/>
                <a:cs typeface="Open Sans Light"/>
                <a:sym typeface="Open Sans Light"/>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164" name="Google Shape;164;p17"/>
          <p:cNvSpPr/>
          <p:nvPr>
            <p:ph idx="7" type="pic"/>
          </p:nvPr>
        </p:nvSpPr>
        <p:spPr>
          <a:xfrm>
            <a:off x="1213081" y="1870554"/>
            <a:ext cx="1262100" cy="1262100"/>
          </a:xfrm>
          <a:prstGeom prst="ellipse">
            <a:avLst/>
          </a:prstGeom>
          <a:solidFill>
            <a:srgbClr val="D5DEE2"/>
          </a:solidFill>
          <a:ln cap="flat" cmpd="sng" w="57150">
            <a:solidFill>
              <a:schemeClr val="accent1"/>
            </a:solidFill>
            <a:prstDash val="solid"/>
            <a:round/>
            <a:headEnd len="sm" w="sm" type="none"/>
            <a:tailEnd len="sm" w="sm" type="none"/>
          </a:ln>
        </p:spPr>
      </p:sp>
      <p:sp>
        <p:nvSpPr>
          <p:cNvPr id="165" name="Google Shape;165;p17"/>
          <p:cNvSpPr/>
          <p:nvPr>
            <p:ph idx="8" type="pic"/>
          </p:nvPr>
        </p:nvSpPr>
        <p:spPr>
          <a:xfrm>
            <a:off x="3940922" y="1870554"/>
            <a:ext cx="1262100" cy="1262100"/>
          </a:xfrm>
          <a:prstGeom prst="ellipse">
            <a:avLst/>
          </a:prstGeom>
          <a:solidFill>
            <a:srgbClr val="D5DEE2"/>
          </a:solidFill>
          <a:ln cap="flat" cmpd="sng" w="57150">
            <a:solidFill>
              <a:schemeClr val="accent1"/>
            </a:solidFill>
            <a:prstDash val="solid"/>
            <a:round/>
            <a:headEnd len="sm" w="sm" type="none"/>
            <a:tailEnd len="sm" w="sm" type="none"/>
          </a:ln>
        </p:spPr>
      </p:sp>
      <p:sp>
        <p:nvSpPr>
          <p:cNvPr id="166" name="Google Shape;166;p17"/>
          <p:cNvSpPr/>
          <p:nvPr>
            <p:ph idx="9" type="pic"/>
          </p:nvPr>
        </p:nvSpPr>
        <p:spPr>
          <a:xfrm>
            <a:off x="6872138" y="1870554"/>
            <a:ext cx="1262100" cy="1262100"/>
          </a:xfrm>
          <a:prstGeom prst="ellipse">
            <a:avLst/>
          </a:prstGeom>
          <a:solidFill>
            <a:srgbClr val="D5DEE2"/>
          </a:solidFill>
          <a:ln cap="flat" cmpd="sng" w="57150">
            <a:solidFill>
              <a:schemeClr val="accent1"/>
            </a:solidFill>
            <a:prstDash val="solid"/>
            <a:round/>
            <a:headEnd len="sm" w="sm" type="none"/>
            <a:tailEnd len="sm" w="sm" type="none"/>
          </a:ln>
        </p:spPr>
      </p:sp>
      <p:pic>
        <p:nvPicPr>
          <p:cNvPr id="167" name="Google Shape;167;p17"/>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Blue">
  <p:cSld name="Title and Content Dark Blue">
    <p:bg>
      <p:bgPr>
        <a:solidFill>
          <a:schemeClr val="dk1"/>
        </a:solidFill>
      </p:bgPr>
    </p:bg>
    <p:spTree>
      <p:nvGrpSpPr>
        <p:cNvPr id="168" name="Shape 168"/>
        <p:cNvGrpSpPr/>
        <p:nvPr/>
      </p:nvGrpSpPr>
      <p:grpSpPr>
        <a:xfrm>
          <a:off x="0" y="0"/>
          <a:ext cx="0" cy="0"/>
          <a:chOff x="0" y="0"/>
          <a:chExt cx="0" cy="0"/>
        </a:xfrm>
      </p:grpSpPr>
      <p:sp>
        <p:nvSpPr>
          <p:cNvPr id="169" name="Google Shape;169;p18"/>
          <p:cNvSpPr txBox="1"/>
          <p:nvPr>
            <p:ph type="title"/>
          </p:nvPr>
        </p:nvSpPr>
        <p:spPr>
          <a:xfrm>
            <a:off x="628650" y="1"/>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3000"/>
              <a:buFont typeface="Open Sans Light"/>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0" name="Google Shape;170;p1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lt1"/>
              </a:buClr>
              <a:buSzPts val="1800"/>
              <a:buChar char="•"/>
              <a:defRPr sz="1800">
                <a:solidFill>
                  <a:schemeClr val="lt1"/>
                </a:solidFill>
              </a:defRPr>
            </a:lvl1pPr>
            <a:lvl2pPr indent="-323850" lvl="1" marL="914400" algn="l">
              <a:lnSpc>
                <a:spcPct val="120000"/>
              </a:lnSpc>
              <a:spcBef>
                <a:spcPts val="500"/>
              </a:spcBef>
              <a:spcAft>
                <a:spcPts val="0"/>
              </a:spcAft>
              <a:buClr>
                <a:schemeClr val="lt1"/>
              </a:buClr>
              <a:buSzPts val="1500"/>
              <a:buChar char="•"/>
              <a:defRPr sz="1500">
                <a:solidFill>
                  <a:schemeClr val="lt1"/>
                </a:solidFill>
              </a:defRPr>
            </a:lvl2pPr>
            <a:lvl3pPr indent="-317500" lvl="2" marL="1371600" algn="l">
              <a:lnSpc>
                <a:spcPct val="120000"/>
              </a:lnSpc>
              <a:spcBef>
                <a:spcPts val="500"/>
              </a:spcBef>
              <a:spcAft>
                <a:spcPts val="0"/>
              </a:spcAft>
              <a:buClr>
                <a:schemeClr val="lt1"/>
              </a:buClr>
              <a:buSzPts val="1400"/>
              <a:buChar char="•"/>
              <a:defRPr sz="1400">
                <a:solidFill>
                  <a:schemeClr val="lt1"/>
                </a:solidFill>
              </a:defRPr>
            </a:lvl3pPr>
            <a:lvl4pPr indent="-304800" lvl="3" marL="1828800" algn="l">
              <a:lnSpc>
                <a:spcPct val="120000"/>
              </a:lnSpc>
              <a:spcBef>
                <a:spcPts val="500"/>
              </a:spcBef>
              <a:spcAft>
                <a:spcPts val="0"/>
              </a:spcAft>
              <a:buClr>
                <a:schemeClr val="lt1"/>
              </a:buClr>
              <a:buSzPts val="1200"/>
              <a:buChar char="•"/>
              <a:defRPr sz="1200">
                <a:solidFill>
                  <a:schemeClr val="lt1"/>
                </a:solidFill>
              </a:defRPr>
            </a:lvl4pPr>
            <a:lvl5pPr indent="-298450" lvl="4" marL="2286000" algn="l">
              <a:lnSpc>
                <a:spcPct val="120000"/>
              </a:lnSpc>
              <a:spcBef>
                <a:spcPts val="500"/>
              </a:spcBef>
              <a:spcAft>
                <a:spcPts val="0"/>
              </a:spcAft>
              <a:buClr>
                <a:schemeClr val="lt1"/>
              </a:buClr>
              <a:buSzPts val="1100"/>
              <a:buChar char="•"/>
              <a:defRPr sz="1100">
                <a:solidFill>
                  <a:schemeClr val="lt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1" name="Google Shape;171;p18"/>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2" name="Google Shape;172;p18"/>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18"/>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lt2"/>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4" name="Google Shape;174;p18"/>
          <p:cNvSpPr/>
          <p:nvPr/>
        </p:nvSpPr>
        <p:spPr>
          <a:xfrm flipH="1" rot="10800000">
            <a:off x="0" y="-112"/>
            <a:ext cx="384000" cy="1181100"/>
          </a:xfrm>
          <a:prstGeom prst="rtTriangl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pic>
        <p:nvPicPr>
          <p:cNvPr id="175" name="Google Shape;175;p18"/>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Medium Blue">
  <p:cSld name="Title and Content Medium Blue">
    <p:bg>
      <p:bgPr>
        <a:solidFill>
          <a:schemeClr val="accent1"/>
        </a:solidFill>
      </p:bgPr>
    </p:bg>
    <p:spTree>
      <p:nvGrpSpPr>
        <p:cNvPr id="176" name="Shape 176"/>
        <p:cNvGrpSpPr/>
        <p:nvPr/>
      </p:nvGrpSpPr>
      <p:grpSpPr>
        <a:xfrm>
          <a:off x="0" y="0"/>
          <a:ext cx="0" cy="0"/>
          <a:chOff x="0" y="0"/>
          <a:chExt cx="0" cy="0"/>
        </a:xfrm>
      </p:grpSpPr>
      <p:sp>
        <p:nvSpPr>
          <p:cNvPr id="177" name="Google Shape;177;p19"/>
          <p:cNvSpPr txBox="1"/>
          <p:nvPr>
            <p:ph type="title"/>
          </p:nvPr>
        </p:nvSpPr>
        <p:spPr>
          <a:xfrm>
            <a:off x="628650" y="1"/>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000"/>
              <a:buFont typeface="Open Sans Light"/>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8" name="Google Shape;178;p1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lt1"/>
              </a:buClr>
              <a:buSzPts val="1800"/>
              <a:buChar char="•"/>
              <a:defRPr sz="1800">
                <a:solidFill>
                  <a:schemeClr val="lt1"/>
                </a:solidFill>
              </a:defRPr>
            </a:lvl1pPr>
            <a:lvl2pPr indent="-323850" lvl="1" marL="914400" algn="l">
              <a:lnSpc>
                <a:spcPct val="120000"/>
              </a:lnSpc>
              <a:spcBef>
                <a:spcPts val="500"/>
              </a:spcBef>
              <a:spcAft>
                <a:spcPts val="0"/>
              </a:spcAft>
              <a:buClr>
                <a:schemeClr val="lt1"/>
              </a:buClr>
              <a:buSzPts val="1500"/>
              <a:buChar char="•"/>
              <a:defRPr sz="1500">
                <a:solidFill>
                  <a:schemeClr val="lt1"/>
                </a:solidFill>
              </a:defRPr>
            </a:lvl2pPr>
            <a:lvl3pPr indent="-317500" lvl="2" marL="1371600" algn="l">
              <a:lnSpc>
                <a:spcPct val="120000"/>
              </a:lnSpc>
              <a:spcBef>
                <a:spcPts val="500"/>
              </a:spcBef>
              <a:spcAft>
                <a:spcPts val="0"/>
              </a:spcAft>
              <a:buClr>
                <a:schemeClr val="lt1"/>
              </a:buClr>
              <a:buSzPts val="1400"/>
              <a:buChar char="•"/>
              <a:defRPr sz="1400">
                <a:solidFill>
                  <a:schemeClr val="lt1"/>
                </a:solidFill>
              </a:defRPr>
            </a:lvl3pPr>
            <a:lvl4pPr indent="-304800" lvl="3" marL="1828800" algn="l">
              <a:lnSpc>
                <a:spcPct val="120000"/>
              </a:lnSpc>
              <a:spcBef>
                <a:spcPts val="500"/>
              </a:spcBef>
              <a:spcAft>
                <a:spcPts val="0"/>
              </a:spcAft>
              <a:buClr>
                <a:schemeClr val="lt1"/>
              </a:buClr>
              <a:buSzPts val="1200"/>
              <a:buChar char="•"/>
              <a:defRPr sz="1200">
                <a:solidFill>
                  <a:schemeClr val="lt1"/>
                </a:solidFill>
              </a:defRPr>
            </a:lvl4pPr>
            <a:lvl5pPr indent="-298450" lvl="4" marL="2286000" algn="l">
              <a:lnSpc>
                <a:spcPct val="120000"/>
              </a:lnSpc>
              <a:spcBef>
                <a:spcPts val="500"/>
              </a:spcBef>
              <a:spcAft>
                <a:spcPts val="0"/>
              </a:spcAft>
              <a:buClr>
                <a:schemeClr val="lt1"/>
              </a:buClr>
              <a:buSzPts val="1100"/>
              <a:buChar char="•"/>
              <a:defRPr sz="1100">
                <a:solidFill>
                  <a:schemeClr val="lt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9" name="Google Shape;179;p19"/>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0" name="Google Shape;180;p19"/>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19"/>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lt2"/>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2" name="Google Shape;182;p19"/>
          <p:cNvSpPr/>
          <p:nvPr/>
        </p:nvSpPr>
        <p:spPr>
          <a:xfrm flipH="1" rot="10800000">
            <a:off x="0" y="-112"/>
            <a:ext cx="384000" cy="1181100"/>
          </a:xfrm>
          <a:prstGeom prst="rtTriangle">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pic>
        <p:nvPicPr>
          <p:cNvPr id="183" name="Google Shape;183;p19"/>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Dark Blue" type="twoObj">
  <p:cSld name="TWO_OBJECTS">
    <p:bg>
      <p:bgPr>
        <a:solidFill>
          <a:schemeClr val="dk1"/>
        </a:solidFill>
      </p:bgPr>
    </p:bg>
    <p:spTree>
      <p:nvGrpSpPr>
        <p:cNvPr id="184" name="Shape 184"/>
        <p:cNvGrpSpPr/>
        <p:nvPr/>
      </p:nvGrpSpPr>
      <p:grpSpPr>
        <a:xfrm>
          <a:off x="0" y="0"/>
          <a:ext cx="0" cy="0"/>
          <a:chOff x="0" y="0"/>
          <a:chExt cx="0" cy="0"/>
        </a:xfrm>
      </p:grpSpPr>
      <p:sp>
        <p:nvSpPr>
          <p:cNvPr id="185" name="Google Shape;185;p20"/>
          <p:cNvSpPr txBox="1"/>
          <p:nvPr>
            <p:ph type="title"/>
          </p:nvPr>
        </p:nvSpPr>
        <p:spPr>
          <a:xfrm>
            <a:off x="628650" y="1"/>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3000"/>
              <a:buFont typeface="Open Sans Light"/>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6" name="Google Shape;186;p20"/>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23850" lvl="0" marL="457200" algn="l">
              <a:lnSpc>
                <a:spcPct val="120000"/>
              </a:lnSpc>
              <a:spcBef>
                <a:spcPts val="0"/>
              </a:spcBef>
              <a:spcAft>
                <a:spcPts val="0"/>
              </a:spcAft>
              <a:buClr>
                <a:schemeClr val="lt1"/>
              </a:buClr>
              <a:buSzPts val="1500"/>
              <a:buChar char="•"/>
              <a:defRPr sz="1500">
                <a:solidFill>
                  <a:schemeClr val="lt1"/>
                </a:solidFill>
              </a:defRPr>
            </a:lvl1pPr>
            <a:lvl2pPr indent="-317500" lvl="1" marL="914400" algn="l">
              <a:lnSpc>
                <a:spcPct val="120000"/>
              </a:lnSpc>
              <a:spcBef>
                <a:spcPts val="500"/>
              </a:spcBef>
              <a:spcAft>
                <a:spcPts val="0"/>
              </a:spcAft>
              <a:buClr>
                <a:schemeClr val="lt1"/>
              </a:buClr>
              <a:buSzPts val="1400"/>
              <a:buChar char="•"/>
              <a:defRPr sz="1400">
                <a:solidFill>
                  <a:schemeClr val="lt1"/>
                </a:solidFill>
              </a:defRPr>
            </a:lvl2pPr>
            <a:lvl3pPr indent="-304800" lvl="2" marL="1371600" algn="l">
              <a:lnSpc>
                <a:spcPct val="120000"/>
              </a:lnSpc>
              <a:spcBef>
                <a:spcPts val="500"/>
              </a:spcBef>
              <a:spcAft>
                <a:spcPts val="0"/>
              </a:spcAft>
              <a:buClr>
                <a:schemeClr val="lt1"/>
              </a:buClr>
              <a:buSzPts val="1200"/>
              <a:buChar char="•"/>
              <a:defRPr sz="1200">
                <a:solidFill>
                  <a:schemeClr val="lt1"/>
                </a:solidFill>
              </a:defRPr>
            </a:lvl3pPr>
            <a:lvl4pPr indent="-298450" lvl="3" marL="1828800" algn="l">
              <a:lnSpc>
                <a:spcPct val="120000"/>
              </a:lnSpc>
              <a:spcBef>
                <a:spcPts val="500"/>
              </a:spcBef>
              <a:spcAft>
                <a:spcPts val="0"/>
              </a:spcAft>
              <a:buClr>
                <a:schemeClr val="lt1"/>
              </a:buClr>
              <a:buSzPts val="1100"/>
              <a:buChar char="•"/>
              <a:defRPr sz="1100">
                <a:solidFill>
                  <a:schemeClr val="lt1"/>
                </a:solidFill>
              </a:defRPr>
            </a:lvl4pPr>
            <a:lvl5pPr indent="-285750" lvl="4" marL="2286000" algn="l">
              <a:lnSpc>
                <a:spcPct val="120000"/>
              </a:lnSpc>
              <a:spcBef>
                <a:spcPts val="500"/>
              </a:spcBef>
              <a:spcAft>
                <a:spcPts val="0"/>
              </a:spcAft>
              <a:buClr>
                <a:schemeClr val="lt1"/>
              </a:buClr>
              <a:buSzPts val="900"/>
              <a:buChar char="•"/>
              <a:defRPr sz="900">
                <a:solidFill>
                  <a:schemeClr val="lt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7" name="Google Shape;187;p20"/>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23850" lvl="0" marL="457200" algn="l">
              <a:lnSpc>
                <a:spcPct val="120000"/>
              </a:lnSpc>
              <a:spcBef>
                <a:spcPts val="0"/>
              </a:spcBef>
              <a:spcAft>
                <a:spcPts val="0"/>
              </a:spcAft>
              <a:buClr>
                <a:schemeClr val="lt1"/>
              </a:buClr>
              <a:buSzPts val="1500"/>
              <a:buChar char="•"/>
              <a:defRPr sz="1500">
                <a:solidFill>
                  <a:schemeClr val="lt1"/>
                </a:solidFill>
              </a:defRPr>
            </a:lvl1pPr>
            <a:lvl2pPr indent="-317500" lvl="1" marL="914400" algn="l">
              <a:lnSpc>
                <a:spcPct val="120000"/>
              </a:lnSpc>
              <a:spcBef>
                <a:spcPts val="500"/>
              </a:spcBef>
              <a:spcAft>
                <a:spcPts val="0"/>
              </a:spcAft>
              <a:buClr>
                <a:schemeClr val="lt1"/>
              </a:buClr>
              <a:buSzPts val="1400"/>
              <a:buChar char="•"/>
              <a:defRPr sz="1400">
                <a:solidFill>
                  <a:schemeClr val="lt1"/>
                </a:solidFill>
              </a:defRPr>
            </a:lvl2pPr>
            <a:lvl3pPr indent="-304800" lvl="2" marL="1371600" algn="l">
              <a:lnSpc>
                <a:spcPct val="120000"/>
              </a:lnSpc>
              <a:spcBef>
                <a:spcPts val="500"/>
              </a:spcBef>
              <a:spcAft>
                <a:spcPts val="0"/>
              </a:spcAft>
              <a:buClr>
                <a:schemeClr val="lt1"/>
              </a:buClr>
              <a:buSzPts val="1200"/>
              <a:buChar char="•"/>
              <a:defRPr sz="1200">
                <a:solidFill>
                  <a:schemeClr val="lt1"/>
                </a:solidFill>
              </a:defRPr>
            </a:lvl3pPr>
            <a:lvl4pPr indent="-298450" lvl="3" marL="1828800" algn="l">
              <a:lnSpc>
                <a:spcPct val="120000"/>
              </a:lnSpc>
              <a:spcBef>
                <a:spcPts val="500"/>
              </a:spcBef>
              <a:spcAft>
                <a:spcPts val="0"/>
              </a:spcAft>
              <a:buClr>
                <a:schemeClr val="lt1"/>
              </a:buClr>
              <a:buSzPts val="1100"/>
              <a:buChar char="•"/>
              <a:defRPr sz="1100">
                <a:solidFill>
                  <a:schemeClr val="lt1"/>
                </a:solidFill>
              </a:defRPr>
            </a:lvl4pPr>
            <a:lvl5pPr indent="-285750" lvl="4" marL="2286000" algn="l">
              <a:lnSpc>
                <a:spcPct val="120000"/>
              </a:lnSpc>
              <a:spcBef>
                <a:spcPts val="500"/>
              </a:spcBef>
              <a:spcAft>
                <a:spcPts val="0"/>
              </a:spcAft>
              <a:buClr>
                <a:schemeClr val="lt1"/>
              </a:buClr>
              <a:buSzPts val="900"/>
              <a:buChar char="•"/>
              <a:defRPr sz="900">
                <a:solidFill>
                  <a:schemeClr val="lt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8" name="Google Shape;188;p20"/>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9" name="Google Shape;189;p20"/>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20"/>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lt2"/>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1" name="Google Shape;191;p20"/>
          <p:cNvSpPr/>
          <p:nvPr/>
        </p:nvSpPr>
        <p:spPr>
          <a:xfrm flipH="1" rot="10800000">
            <a:off x="0" y="-112"/>
            <a:ext cx="384000" cy="1181100"/>
          </a:xfrm>
          <a:prstGeom prst="rtTriangl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pic>
        <p:nvPicPr>
          <p:cNvPr id="192" name="Google Shape;192;p20"/>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lue Gradient">
  <p:cSld name="Agenda Blue Gradient">
    <p:bg>
      <p:bgPr>
        <a:gradFill>
          <a:gsLst>
            <a:gs pos="0">
              <a:schemeClr val="dk1"/>
            </a:gs>
            <a:gs pos="25000">
              <a:schemeClr val="dk1"/>
            </a:gs>
            <a:gs pos="100000">
              <a:schemeClr val="accent1"/>
            </a:gs>
          </a:gsLst>
          <a:lin ang="3600000" scaled="0"/>
        </a:gradFill>
      </p:bgPr>
    </p:bg>
    <p:spTree>
      <p:nvGrpSpPr>
        <p:cNvPr id="18" name="Shape 18"/>
        <p:cNvGrpSpPr/>
        <p:nvPr/>
      </p:nvGrpSpPr>
      <p:grpSpPr>
        <a:xfrm>
          <a:off x="0" y="0"/>
          <a:ext cx="0" cy="0"/>
          <a:chOff x="0" y="0"/>
          <a:chExt cx="0" cy="0"/>
        </a:xfrm>
      </p:grpSpPr>
      <p:sp>
        <p:nvSpPr>
          <p:cNvPr id="19" name="Google Shape;19;p3"/>
          <p:cNvSpPr txBox="1"/>
          <p:nvPr>
            <p:ph type="title"/>
          </p:nvPr>
        </p:nvSpPr>
        <p:spPr>
          <a:xfrm>
            <a:off x="628650" y="641296"/>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4500"/>
              <a:buFont typeface="Open Sans Light"/>
              <a:buNone/>
              <a:defRPr sz="4500">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 name="Google Shape;20;p3"/>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3"/>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3"/>
          <p:cNvSpPr/>
          <p:nvPr/>
        </p:nvSpPr>
        <p:spPr>
          <a:xfrm flipH="1" rot="10800000">
            <a:off x="0" y="-112"/>
            <a:ext cx="384000" cy="1181100"/>
          </a:xfrm>
          <a:prstGeom prst="rtTriangl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23" name="Google Shape;23;p3"/>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lt2"/>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 name="Google Shape;24;p3"/>
          <p:cNvSpPr txBox="1"/>
          <p:nvPr>
            <p:ph idx="1" type="body"/>
          </p:nvPr>
        </p:nvSpPr>
        <p:spPr>
          <a:xfrm>
            <a:off x="1028700" y="1833461"/>
            <a:ext cx="7486500" cy="2575200"/>
          </a:xfrm>
          <a:prstGeom prst="rect">
            <a:avLst/>
          </a:prstGeom>
          <a:noFill/>
          <a:ln>
            <a:noFill/>
          </a:ln>
        </p:spPr>
        <p:txBody>
          <a:bodyPr anchorCtr="0" anchor="t" bIns="34275" lIns="68575" spcFirstLastPara="1" rIns="68575" wrap="square" tIns="34275">
            <a:normAutofit/>
          </a:bodyPr>
          <a:lstStyle>
            <a:lvl1pPr indent="-374650" lvl="0" marL="457200" algn="l">
              <a:lnSpc>
                <a:spcPct val="120000"/>
              </a:lnSpc>
              <a:spcBef>
                <a:spcPts val="0"/>
              </a:spcBef>
              <a:spcAft>
                <a:spcPts val="0"/>
              </a:spcAft>
              <a:buClr>
                <a:schemeClr val="lt2"/>
              </a:buClr>
              <a:buSzPts val="2300"/>
              <a:buChar char="•"/>
              <a:defRPr sz="2300">
                <a:solidFill>
                  <a:schemeClr val="lt2"/>
                </a:solidFill>
              </a:defRPr>
            </a:lvl1pPr>
            <a:lvl2pPr indent="-317500" lvl="1" marL="914400" algn="l">
              <a:lnSpc>
                <a:spcPct val="120000"/>
              </a:lnSpc>
              <a:spcBef>
                <a:spcPts val="500"/>
              </a:spcBef>
              <a:spcAft>
                <a:spcPts val="0"/>
              </a:spcAft>
              <a:buClr>
                <a:schemeClr val="dk1"/>
              </a:buClr>
              <a:buSzPts val="1400"/>
              <a:buChar char="•"/>
              <a:defRPr/>
            </a:lvl2pPr>
            <a:lvl3pPr indent="-317500" lvl="2" marL="1371600" algn="l">
              <a:lnSpc>
                <a:spcPct val="120000"/>
              </a:lnSpc>
              <a:spcBef>
                <a:spcPts val="500"/>
              </a:spcBef>
              <a:spcAft>
                <a:spcPts val="0"/>
              </a:spcAft>
              <a:buClr>
                <a:schemeClr val="dk1"/>
              </a:buClr>
              <a:buSzPts val="1400"/>
              <a:buChar char="•"/>
              <a:defRPr/>
            </a:lvl3pPr>
            <a:lvl4pPr indent="-317500" lvl="3" marL="1828800" algn="l">
              <a:lnSpc>
                <a:spcPct val="120000"/>
              </a:lnSpc>
              <a:spcBef>
                <a:spcPts val="500"/>
              </a:spcBef>
              <a:spcAft>
                <a:spcPts val="0"/>
              </a:spcAft>
              <a:buClr>
                <a:schemeClr val="dk1"/>
              </a:buClr>
              <a:buSzPts val="1400"/>
              <a:buChar char="•"/>
              <a:defRPr/>
            </a:lvl4pPr>
            <a:lvl5pPr indent="-317500" lvl="4" marL="2286000" algn="l">
              <a:lnSpc>
                <a:spcPct val="120000"/>
              </a:lnSpc>
              <a:spcBef>
                <a:spcPts val="500"/>
              </a:spcBef>
              <a:spcAft>
                <a:spcPts val="0"/>
              </a:spcAft>
              <a:buClr>
                <a:schemeClr val="dk1"/>
              </a:buClr>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5" name="Google Shape;25;p3"/>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Medium Blue">
  <p:cSld name="Two Content Medium Blue">
    <p:bg>
      <p:bgPr>
        <a:solidFill>
          <a:schemeClr val="accent1"/>
        </a:solidFill>
      </p:bgPr>
    </p:bg>
    <p:spTree>
      <p:nvGrpSpPr>
        <p:cNvPr id="193" name="Shape 193"/>
        <p:cNvGrpSpPr/>
        <p:nvPr/>
      </p:nvGrpSpPr>
      <p:grpSpPr>
        <a:xfrm>
          <a:off x="0" y="0"/>
          <a:ext cx="0" cy="0"/>
          <a:chOff x="0" y="0"/>
          <a:chExt cx="0" cy="0"/>
        </a:xfrm>
      </p:grpSpPr>
      <p:sp>
        <p:nvSpPr>
          <p:cNvPr id="194" name="Google Shape;194;p21"/>
          <p:cNvSpPr txBox="1"/>
          <p:nvPr>
            <p:ph type="title"/>
          </p:nvPr>
        </p:nvSpPr>
        <p:spPr>
          <a:xfrm>
            <a:off x="628650" y="1"/>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000"/>
              <a:buFont typeface="Open Sans Light"/>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5" name="Google Shape;195;p21"/>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6" name="Google Shape;196;p21"/>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97" name="Google Shape;197;p21"/>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lt2"/>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8" name="Google Shape;198;p21"/>
          <p:cNvSpPr/>
          <p:nvPr/>
        </p:nvSpPr>
        <p:spPr>
          <a:xfrm flipH="1" rot="10800000">
            <a:off x="0" y="-112"/>
            <a:ext cx="384000" cy="1181100"/>
          </a:xfrm>
          <a:prstGeom prst="rtTriangle">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199" name="Google Shape;199;p21"/>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23850" lvl="0" marL="457200" algn="l">
              <a:lnSpc>
                <a:spcPct val="120000"/>
              </a:lnSpc>
              <a:spcBef>
                <a:spcPts val="0"/>
              </a:spcBef>
              <a:spcAft>
                <a:spcPts val="0"/>
              </a:spcAft>
              <a:buClr>
                <a:schemeClr val="lt1"/>
              </a:buClr>
              <a:buSzPts val="1500"/>
              <a:buChar char="•"/>
              <a:defRPr sz="1500">
                <a:solidFill>
                  <a:schemeClr val="lt1"/>
                </a:solidFill>
              </a:defRPr>
            </a:lvl1pPr>
            <a:lvl2pPr indent="-317500" lvl="1" marL="914400" algn="l">
              <a:lnSpc>
                <a:spcPct val="120000"/>
              </a:lnSpc>
              <a:spcBef>
                <a:spcPts val="500"/>
              </a:spcBef>
              <a:spcAft>
                <a:spcPts val="0"/>
              </a:spcAft>
              <a:buClr>
                <a:schemeClr val="lt1"/>
              </a:buClr>
              <a:buSzPts val="1400"/>
              <a:buChar char="•"/>
              <a:defRPr sz="1400">
                <a:solidFill>
                  <a:schemeClr val="lt1"/>
                </a:solidFill>
              </a:defRPr>
            </a:lvl2pPr>
            <a:lvl3pPr indent="-304800" lvl="2" marL="1371600" algn="l">
              <a:lnSpc>
                <a:spcPct val="120000"/>
              </a:lnSpc>
              <a:spcBef>
                <a:spcPts val="500"/>
              </a:spcBef>
              <a:spcAft>
                <a:spcPts val="0"/>
              </a:spcAft>
              <a:buClr>
                <a:schemeClr val="lt1"/>
              </a:buClr>
              <a:buSzPts val="1200"/>
              <a:buChar char="•"/>
              <a:defRPr sz="1200">
                <a:solidFill>
                  <a:schemeClr val="lt1"/>
                </a:solidFill>
              </a:defRPr>
            </a:lvl3pPr>
            <a:lvl4pPr indent="-298450" lvl="3" marL="1828800" algn="l">
              <a:lnSpc>
                <a:spcPct val="120000"/>
              </a:lnSpc>
              <a:spcBef>
                <a:spcPts val="500"/>
              </a:spcBef>
              <a:spcAft>
                <a:spcPts val="0"/>
              </a:spcAft>
              <a:buClr>
                <a:schemeClr val="lt1"/>
              </a:buClr>
              <a:buSzPts val="1100"/>
              <a:buChar char="•"/>
              <a:defRPr sz="1100">
                <a:solidFill>
                  <a:schemeClr val="lt1"/>
                </a:solidFill>
              </a:defRPr>
            </a:lvl4pPr>
            <a:lvl5pPr indent="-285750" lvl="4" marL="2286000" algn="l">
              <a:lnSpc>
                <a:spcPct val="120000"/>
              </a:lnSpc>
              <a:spcBef>
                <a:spcPts val="500"/>
              </a:spcBef>
              <a:spcAft>
                <a:spcPts val="0"/>
              </a:spcAft>
              <a:buClr>
                <a:schemeClr val="lt1"/>
              </a:buClr>
              <a:buSzPts val="900"/>
              <a:buChar char="•"/>
              <a:defRPr sz="900">
                <a:solidFill>
                  <a:schemeClr val="lt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0" name="Google Shape;200;p21"/>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23850" lvl="0" marL="457200" algn="l">
              <a:lnSpc>
                <a:spcPct val="120000"/>
              </a:lnSpc>
              <a:spcBef>
                <a:spcPts val="0"/>
              </a:spcBef>
              <a:spcAft>
                <a:spcPts val="0"/>
              </a:spcAft>
              <a:buClr>
                <a:schemeClr val="lt1"/>
              </a:buClr>
              <a:buSzPts val="1500"/>
              <a:buChar char="•"/>
              <a:defRPr sz="1500">
                <a:solidFill>
                  <a:schemeClr val="lt1"/>
                </a:solidFill>
              </a:defRPr>
            </a:lvl1pPr>
            <a:lvl2pPr indent="-317500" lvl="1" marL="914400" algn="l">
              <a:lnSpc>
                <a:spcPct val="120000"/>
              </a:lnSpc>
              <a:spcBef>
                <a:spcPts val="500"/>
              </a:spcBef>
              <a:spcAft>
                <a:spcPts val="0"/>
              </a:spcAft>
              <a:buClr>
                <a:schemeClr val="lt1"/>
              </a:buClr>
              <a:buSzPts val="1400"/>
              <a:buChar char="•"/>
              <a:defRPr sz="1400">
                <a:solidFill>
                  <a:schemeClr val="lt1"/>
                </a:solidFill>
              </a:defRPr>
            </a:lvl2pPr>
            <a:lvl3pPr indent="-304800" lvl="2" marL="1371600" algn="l">
              <a:lnSpc>
                <a:spcPct val="120000"/>
              </a:lnSpc>
              <a:spcBef>
                <a:spcPts val="500"/>
              </a:spcBef>
              <a:spcAft>
                <a:spcPts val="0"/>
              </a:spcAft>
              <a:buClr>
                <a:schemeClr val="lt1"/>
              </a:buClr>
              <a:buSzPts val="1200"/>
              <a:buChar char="•"/>
              <a:defRPr sz="1200">
                <a:solidFill>
                  <a:schemeClr val="lt1"/>
                </a:solidFill>
              </a:defRPr>
            </a:lvl3pPr>
            <a:lvl4pPr indent="-298450" lvl="3" marL="1828800" algn="l">
              <a:lnSpc>
                <a:spcPct val="120000"/>
              </a:lnSpc>
              <a:spcBef>
                <a:spcPts val="500"/>
              </a:spcBef>
              <a:spcAft>
                <a:spcPts val="0"/>
              </a:spcAft>
              <a:buClr>
                <a:schemeClr val="lt1"/>
              </a:buClr>
              <a:buSzPts val="1100"/>
              <a:buChar char="•"/>
              <a:defRPr sz="1100">
                <a:solidFill>
                  <a:schemeClr val="lt1"/>
                </a:solidFill>
              </a:defRPr>
            </a:lvl4pPr>
            <a:lvl5pPr indent="-285750" lvl="4" marL="2286000" algn="l">
              <a:lnSpc>
                <a:spcPct val="120000"/>
              </a:lnSpc>
              <a:spcBef>
                <a:spcPts val="500"/>
              </a:spcBef>
              <a:spcAft>
                <a:spcPts val="0"/>
              </a:spcAft>
              <a:buClr>
                <a:schemeClr val="lt1"/>
              </a:buClr>
              <a:buSzPts val="900"/>
              <a:buChar char="•"/>
              <a:defRPr sz="900">
                <a:solidFill>
                  <a:schemeClr val="lt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01" name="Google Shape;201;p21"/>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202" name="Shape 202"/>
        <p:cNvGrpSpPr/>
        <p:nvPr/>
      </p:nvGrpSpPr>
      <p:grpSpPr>
        <a:xfrm>
          <a:off x="0" y="0"/>
          <a:ext cx="0" cy="0"/>
          <a:chOff x="0" y="0"/>
          <a:chExt cx="0" cy="0"/>
        </a:xfrm>
      </p:grpSpPr>
      <p:sp>
        <p:nvSpPr>
          <p:cNvPr id="203" name="Google Shape;203;p22"/>
          <p:cNvSpPr txBox="1"/>
          <p:nvPr>
            <p:ph type="title"/>
          </p:nvPr>
        </p:nvSpPr>
        <p:spPr>
          <a:xfrm>
            <a:off x="628650" y="1"/>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4" name="Google Shape;204;p22"/>
          <p:cNvSpPr txBox="1"/>
          <p:nvPr>
            <p:ph idx="1" type="body"/>
          </p:nvPr>
        </p:nvSpPr>
        <p:spPr>
          <a:xfrm>
            <a:off x="628650" y="1369219"/>
            <a:ext cx="24966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0"/>
              </a:spcBef>
              <a:spcAft>
                <a:spcPts val="0"/>
              </a:spcAft>
              <a:buClr>
                <a:schemeClr val="dk1"/>
              </a:buClr>
              <a:buSzPts val="1400"/>
              <a:buChar char="•"/>
              <a:defRPr/>
            </a:lvl1pPr>
            <a:lvl2pPr indent="-317500" lvl="1" marL="914400" algn="l">
              <a:lnSpc>
                <a:spcPct val="120000"/>
              </a:lnSpc>
              <a:spcBef>
                <a:spcPts val="500"/>
              </a:spcBef>
              <a:spcAft>
                <a:spcPts val="0"/>
              </a:spcAft>
              <a:buClr>
                <a:schemeClr val="dk1"/>
              </a:buClr>
              <a:buSzPts val="1400"/>
              <a:buChar char="•"/>
              <a:defRPr/>
            </a:lvl2pPr>
            <a:lvl3pPr indent="-317500" lvl="2" marL="1371600" algn="l">
              <a:lnSpc>
                <a:spcPct val="120000"/>
              </a:lnSpc>
              <a:spcBef>
                <a:spcPts val="500"/>
              </a:spcBef>
              <a:spcAft>
                <a:spcPts val="0"/>
              </a:spcAft>
              <a:buClr>
                <a:schemeClr val="dk1"/>
              </a:buClr>
              <a:buSzPts val="1400"/>
              <a:buChar char="•"/>
              <a:defRPr/>
            </a:lvl3pPr>
            <a:lvl4pPr indent="-317500" lvl="3" marL="1828800" algn="l">
              <a:lnSpc>
                <a:spcPct val="120000"/>
              </a:lnSpc>
              <a:spcBef>
                <a:spcPts val="500"/>
              </a:spcBef>
              <a:spcAft>
                <a:spcPts val="0"/>
              </a:spcAft>
              <a:buClr>
                <a:schemeClr val="dk1"/>
              </a:buClr>
              <a:buSzPts val="1400"/>
              <a:buChar char="•"/>
              <a:defRPr/>
            </a:lvl4pPr>
            <a:lvl5pPr indent="-317500" lvl="4" marL="2286000" algn="l">
              <a:lnSpc>
                <a:spcPct val="120000"/>
              </a:lnSpc>
              <a:spcBef>
                <a:spcPts val="500"/>
              </a:spcBef>
              <a:spcAft>
                <a:spcPts val="0"/>
              </a:spcAft>
              <a:buClr>
                <a:schemeClr val="dk1"/>
              </a:buClr>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5" name="Google Shape;205;p22"/>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6" name="Google Shape;206;p22"/>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pic>
        <p:nvPicPr>
          <p:cNvPr id="207" name="Google Shape;207;p22"/>
          <p:cNvPicPr preferRelativeResize="0"/>
          <p:nvPr/>
        </p:nvPicPr>
        <p:blipFill rotWithShape="1">
          <a:blip r:embed="rId2">
            <a:alphaModFix/>
          </a:blip>
          <a:srcRect b="0" l="0" r="0" t="0"/>
          <a:stretch/>
        </p:blipFill>
        <p:spPr>
          <a:xfrm>
            <a:off x="214991" y="4728299"/>
            <a:ext cx="1036465" cy="312807"/>
          </a:xfrm>
          <a:prstGeom prst="rect">
            <a:avLst/>
          </a:prstGeom>
          <a:noFill/>
          <a:ln>
            <a:noFill/>
          </a:ln>
        </p:spPr>
      </p:pic>
      <p:sp>
        <p:nvSpPr>
          <p:cNvPr id="208" name="Google Shape;208;p22"/>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accent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9" name="Google Shape;209;p22"/>
          <p:cNvSpPr/>
          <p:nvPr/>
        </p:nvSpPr>
        <p:spPr>
          <a:xfrm flipH="1" rot="10800000">
            <a:off x="0" y="-112"/>
            <a:ext cx="384000" cy="1181100"/>
          </a:xfrm>
          <a:prstGeom prst="rtTriangle">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210" name="Google Shape;210;p22"/>
          <p:cNvSpPr txBox="1"/>
          <p:nvPr>
            <p:ph idx="2" type="body"/>
          </p:nvPr>
        </p:nvSpPr>
        <p:spPr>
          <a:xfrm>
            <a:off x="6018611" y="1369219"/>
            <a:ext cx="24966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0"/>
              </a:spcBef>
              <a:spcAft>
                <a:spcPts val="0"/>
              </a:spcAft>
              <a:buClr>
                <a:schemeClr val="dk1"/>
              </a:buClr>
              <a:buSzPts val="1400"/>
              <a:buChar char="•"/>
              <a:defRPr/>
            </a:lvl1pPr>
            <a:lvl2pPr indent="-317500" lvl="1" marL="914400" algn="l">
              <a:lnSpc>
                <a:spcPct val="120000"/>
              </a:lnSpc>
              <a:spcBef>
                <a:spcPts val="500"/>
              </a:spcBef>
              <a:spcAft>
                <a:spcPts val="0"/>
              </a:spcAft>
              <a:buClr>
                <a:schemeClr val="dk1"/>
              </a:buClr>
              <a:buSzPts val="1400"/>
              <a:buChar char="•"/>
              <a:defRPr/>
            </a:lvl2pPr>
            <a:lvl3pPr indent="-317500" lvl="2" marL="1371600" algn="l">
              <a:lnSpc>
                <a:spcPct val="120000"/>
              </a:lnSpc>
              <a:spcBef>
                <a:spcPts val="500"/>
              </a:spcBef>
              <a:spcAft>
                <a:spcPts val="0"/>
              </a:spcAft>
              <a:buClr>
                <a:schemeClr val="dk1"/>
              </a:buClr>
              <a:buSzPts val="1400"/>
              <a:buChar char="•"/>
              <a:defRPr/>
            </a:lvl3pPr>
            <a:lvl4pPr indent="-317500" lvl="3" marL="1828800" algn="l">
              <a:lnSpc>
                <a:spcPct val="120000"/>
              </a:lnSpc>
              <a:spcBef>
                <a:spcPts val="500"/>
              </a:spcBef>
              <a:spcAft>
                <a:spcPts val="0"/>
              </a:spcAft>
              <a:buClr>
                <a:schemeClr val="dk1"/>
              </a:buClr>
              <a:buSzPts val="1400"/>
              <a:buChar char="•"/>
              <a:defRPr/>
            </a:lvl4pPr>
            <a:lvl5pPr indent="-317500" lvl="4" marL="2286000" algn="l">
              <a:lnSpc>
                <a:spcPct val="120000"/>
              </a:lnSpc>
              <a:spcBef>
                <a:spcPts val="500"/>
              </a:spcBef>
              <a:spcAft>
                <a:spcPts val="0"/>
              </a:spcAft>
              <a:buClr>
                <a:schemeClr val="dk1"/>
              </a:buClr>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1" name="Google Shape;211;p22"/>
          <p:cNvSpPr txBox="1"/>
          <p:nvPr>
            <p:ph idx="3" type="body"/>
          </p:nvPr>
        </p:nvSpPr>
        <p:spPr>
          <a:xfrm>
            <a:off x="3323630" y="1369219"/>
            <a:ext cx="24966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0"/>
              </a:spcBef>
              <a:spcAft>
                <a:spcPts val="0"/>
              </a:spcAft>
              <a:buClr>
                <a:schemeClr val="dk1"/>
              </a:buClr>
              <a:buSzPts val="1400"/>
              <a:buChar char="•"/>
              <a:defRPr/>
            </a:lvl1pPr>
            <a:lvl2pPr indent="-317500" lvl="1" marL="914400" algn="l">
              <a:lnSpc>
                <a:spcPct val="120000"/>
              </a:lnSpc>
              <a:spcBef>
                <a:spcPts val="500"/>
              </a:spcBef>
              <a:spcAft>
                <a:spcPts val="0"/>
              </a:spcAft>
              <a:buClr>
                <a:schemeClr val="dk1"/>
              </a:buClr>
              <a:buSzPts val="1400"/>
              <a:buChar char="•"/>
              <a:defRPr/>
            </a:lvl2pPr>
            <a:lvl3pPr indent="-317500" lvl="2" marL="1371600" algn="l">
              <a:lnSpc>
                <a:spcPct val="120000"/>
              </a:lnSpc>
              <a:spcBef>
                <a:spcPts val="500"/>
              </a:spcBef>
              <a:spcAft>
                <a:spcPts val="0"/>
              </a:spcAft>
              <a:buClr>
                <a:schemeClr val="dk1"/>
              </a:buClr>
              <a:buSzPts val="1400"/>
              <a:buChar char="•"/>
              <a:defRPr/>
            </a:lvl3pPr>
            <a:lvl4pPr indent="-317500" lvl="3" marL="1828800" algn="l">
              <a:lnSpc>
                <a:spcPct val="120000"/>
              </a:lnSpc>
              <a:spcBef>
                <a:spcPts val="500"/>
              </a:spcBef>
              <a:spcAft>
                <a:spcPts val="0"/>
              </a:spcAft>
              <a:buClr>
                <a:schemeClr val="dk1"/>
              </a:buClr>
              <a:buSzPts val="1400"/>
              <a:buChar char="•"/>
              <a:defRPr/>
            </a:lvl4pPr>
            <a:lvl5pPr indent="-317500" lvl="4" marL="2286000" algn="l">
              <a:lnSpc>
                <a:spcPct val="120000"/>
              </a:lnSpc>
              <a:spcBef>
                <a:spcPts val="500"/>
              </a:spcBef>
              <a:spcAft>
                <a:spcPts val="0"/>
              </a:spcAft>
              <a:buClr>
                <a:schemeClr val="dk1"/>
              </a:buClr>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Dark Blue">
  <p:cSld name="Three Content Dark Blue">
    <p:bg>
      <p:bgPr>
        <a:solidFill>
          <a:schemeClr val="dk1"/>
        </a:solidFill>
      </p:bgPr>
    </p:bg>
    <p:spTree>
      <p:nvGrpSpPr>
        <p:cNvPr id="212" name="Shape 212"/>
        <p:cNvGrpSpPr/>
        <p:nvPr/>
      </p:nvGrpSpPr>
      <p:grpSpPr>
        <a:xfrm>
          <a:off x="0" y="0"/>
          <a:ext cx="0" cy="0"/>
          <a:chOff x="0" y="0"/>
          <a:chExt cx="0" cy="0"/>
        </a:xfrm>
      </p:grpSpPr>
      <p:sp>
        <p:nvSpPr>
          <p:cNvPr id="213" name="Google Shape;213;p23"/>
          <p:cNvSpPr txBox="1"/>
          <p:nvPr>
            <p:ph type="title"/>
          </p:nvPr>
        </p:nvSpPr>
        <p:spPr>
          <a:xfrm>
            <a:off x="628650" y="1"/>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3000"/>
              <a:buFont typeface="Open Sans Light"/>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4" name="Google Shape;214;p23"/>
          <p:cNvSpPr txBox="1"/>
          <p:nvPr>
            <p:ph idx="1" type="body"/>
          </p:nvPr>
        </p:nvSpPr>
        <p:spPr>
          <a:xfrm>
            <a:off x="628650" y="1369219"/>
            <a:ext cx="24966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lt1"/>
              </a:buClr>
              <a:buSzPts val="1800"/>
              <a:buChar char="•"/>
              <a:defRPr>
                <a:solidFill>
                  <a:schemeClr val="lt1"/>
                </a:solidFill>
              </a:defRPr>
            </a:lvl1pPr>
            <a:lvl2pPr indent="-323850" lvl="1" marL="914400" algn="l">
              <a:lnSpc>
                <a:spcPct val="120000"/>
              </a:lnSpc>
              <a:spcBef>
                <a:spcPts val="500"/>
              </a:spcBef>
              <a:spcAft>
                <a:spcPts val="0"/>
              </a:spcAft>
              <a:buClr>
                <a:schemeClr val="lt1"/>
              </a:buClr>
              <a:buSzPts val="1500"/>
              <a:buChar char="•"/>
              <a:defRPr>
                <a:solidFill>
                  <a:schemeClr val="lt1"/>
                </a:solidFill>
              </a:defRPr>
            </a:lvl2pPr>
            <a:lvl3pPr indent="-317500" lvl="2" marL="1371600" algn="l">
              <a:lnSpc>
                <a:spcPct val="120000"/>
              </a:lnSpc>
              <a:spcBef>
                <a:spcPts val="500"/>
              </a:spcBef>
              <a:spcAft>
                <a:spcPts val="0"/>
              </a:spcAft>
              <a:buClr>
                <a:schemeClr val="lt1"/>
              </a:buClr>
              <a:buSzPts val="1400"/>
              <a:buChar char="•"/>
              <a:defRPr>
                <a:solidFill>
                  <a:schemeClr val="lt1"/>
                </a:solidFill>
              </a:defRPr>
            </a:lvl3pPr>
            <a:lvl4pPr indent="-304800" lvl="3" marL="1828800" algn="l">
              <a:lnSpc>
                <a:spcPct val="120000"/>
              </a:lnSpc>
              <a:spcBef>
                <a:spcPts val="500"/>
              </a:spcBef>
              <a:spcAft>
                <a:spcPts val="0"/>
              </a:spcAft>
              <a:buClr>
                <a:schemeClr val="lt1"/>
              </a:buClr>
              <a:buSzPts val="1200"/>
              <a:buChar char="•"/>
              <a:defRPr>
                <a:solidFill>
                  <a:schemeClr val="lt1"/>
                </a:solidFill>
              </a:defRPr>
            </a:lvl4pPr>
            <a:lvl5pPr indent="-298450" lvl="4" marL="2286000" algn="l">
              <a:lnSpc>
                <a:spcPct val="120000"/>
              </a:lnSpc>
              <a:spcBef>
                <a:spcPts val="500"/>
              </a:spcBef>
              <a:spcAft>
                <a:spcPts val="0"/>
              </a:spcAft>
              <a:buClr>
                <a:schemeClr val="lt1"/>
              </a:buClr>
              <a:buSzPts val="1100"/>
              <a:buChar char="•"/>
              <a:defRPr>
                <a:solidFill>
                  <a:schemeClr val="lt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5" name="Google Shape;215;p23"/>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6" name="Google Shape;216;p23"/>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23"/>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lt2"/>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8" name="Google Shape;218;p23"/>
          <p:cNvSpPr/>
          <p:nvPr/>
        </p:nvSpPr>
        <p:spPr>
          <a:xfrm flipH="1" rot="10800000">
            <a:off x="0" y="-112"/>
            <a:ext cx="384000" cy="1181100"/>
          </a:xfrm>
          <a:prstGeom prst="rtTriangl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219" name="Google Shape;219;p23"/>
          <p:cNvSpPr txBox="1"/>
          <p:nvPr>
            <p:ph idx="2" type="body"/>
          </p:nvPr>
        </p:nvSpPr>
        <p:spPr>
          <a:xfrm>
            <a:off x="6018611" y="1369219"/>
            <a:ext cx="24966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lt1"/>
              </a:buClr>
              <a:buSzPts val="1800"/>
              <a:buChar char="•"/>
              <a:defRPr>
                <a:solidFill>
                  <a:schemeClr val="lt1"/>
                </a:solidFill>
              </a:defRPr>
            </a:lvl1pPr>
            <a:lvl2pPr indent="-323850" lvl="1" marL="914400" algn="l">
              <a:lnSpc>
                <a:spcPct val="120000"/>
              </a:lnSpc>
              <a:spcBef>
                <a:spcPts val="500"/>
              </a:spcBef>
              <a:spcAft>
                <a:spcPts val="0"/>
              </a:spcAft>
              <a:buClr>
                <a:schemeClr val="lt1"/>
              </a:buClr>
              <a:buSzPts val="1500"/>
              <a:buChar char="•"/>
              <a:defRPr>
                <a:solidFill>
                  <a:schemeClr val="lt1"/>
                </a:solidFill>
              </a:defRPr>
            </a:lvl2pPr>
            <a:lvl3pPr indent="-317500" lvl="2" marL="1371600" algn="l">
              <a:lnSpc>
                <a:spcPct val="120000"/>
              </a:lnSpc>
              <a:spcBef>
                <a:spcPts val="500"/>
              </a:spcBef>
              <a:spcAft>
                <a:spcPts val="0"/>
              </a:spcAft>
              <a:buClr>
                <a:schemeClr val="lt1"/>
              </a:buClr>
              <a:buSzPts val="1400"/>
              <a:buChar char="•"/>
              <a:defRPr>
                <a:solidFill>
                  <a:schemeClr val="lt1"/>
                </a:solidFill>
              </a:defRPr>
            </a:lvl3pPr>
            <a:lvl4pPr indent="-304800" lvl="3" marL="1828800" algn="l">
              <a:lnSpc>
                <a:spcPct val="120000"/>
              </a:lnSpc>
              <a:spcBef>
                <a:spcPts val="500"/>
              </a:spcBef>
              <a:spcAft>
                <a:spcPts val="0"/>
              </a:spcAft>
              <a:buClr>
                <a:schemeClr val="lt1"/>
              </a:buClr>
              <a:buSzPts val="1200"/>
              <a:buChar char="•"/>
              <a:defRPr>
                <a:solidFill>
                  <a:schemeClr val="lt1"/>
                </a:solidFill>
              </a:defRPr>
            </a:lvl4pPr>
            <a:lvl5pPr indent="-298450" lvl="4" marL="2286000" algn="l">
              <a:lnSpc>
                <a:spcPct val="120000"/>
              </a:lnSpc>
              <a:spcBef>
                <a:spcPts val="500"/>
              </a:spcBef>
              <a:spcAft>
                <a:spcPts val="0"/>
              </a:spcAft>
              <a:buClr>
                <a:schemeClr val="lt1"/>
              </a:buClr>
              <a:buSzPts val="1100"/>
              <a:buChar char="•"/>
              <a:defRPr>
                <a:solidFill>
                  <a:schemeClr val="lt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0" name="Google Shape;220;p23"/>
          <p:cNvSpPr txBox="1"/>
          <p:nvPr>
            <p:ph idx="3" type="body"/>
          </p:nvPr>
        </p:nvSpPr>
        <p:spPr>
          <a:xfrm>
            <a:off x="3323630" y="1369219"/>
            <a:ext cx="24966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lt1"/>
              </a:buClr>
              <a:buSzPts val="1800"/>
              <a:buChar char="•"/>
              <a:defRPr>
                <a:solidFill>
                  <a:schemeClr val="lt1"/>
                </a:solidFill>
              </a:defRPr>
            </a:lvl1pPr>
            <a:lvl2pPr indent="-323850" lvl="1" marL="914400" algn="l">
              <a:lnSpc>
                <a:spcPct val="120000"/>
              </a:lnSpc>
              <a:spcBef>
                <a:spcPts val="500"/>
              </a:spcBef>
              <a:spcAft>
                <a:spcPts val="0"/>
              </a:spcAft>
              <a:buClr>
                <a:schemeClr val="lt1"/>
              </a:buClr>
              <a:buSzPts val="1500"/>
              <a:buChar char="•"/>
              <a:defRPr>
                <a:solidFill>
                  <a:schemeClr val="lt1"/>
                </a:solidFill>
              </a:defRPr>
            </a:lvl2pPr>
            <a:lvl3pPr indent="-317500" lvl="2" marL="1371600" algn="l">
              <a:lnSpc>
                <a:spcPct val="120000"/>
              </a:lnSpc>
              <a:spcBef>
                <a:spcPts val="500"/>
              </a:spcBef>
              <a:spcAft>
                <a:spcPts val="0"/>
              </a:spcAft>
              <a:buClr>
                <a:schemeClr val="lt1"/>
              </a:buClr>
              <a:buSzPts val="1400"/>
              <a:buChar char="•"/>
              <a:defRPr>
                <a:solidFill>
                  <a:schemeClr val="lt1"/>
                </a:solidFill>
              </a:defRPr>
            </a:lvl3pPr>
            <a:lvl4pPr indent="-304800" lvl="3" marL="1828800" algn="l">
              <a:lnSpc>
                <a:spcPct val="120000"/>
              </a:lnSpc>
              <a:spcBef>
                <a:spcPts val="500"/>
              </a:spcBef>
              <a:spcAft>
                <a:spcPts val="0"/>
              </a:spcAft>
              <a:buClr>
                <a:schemeClr val="lt1"/>
              </a:buClr>
              <a:buSzPts val="1200"/>
              <a:buChar char="•"/>
              <a:defRPr>
                <a:solidFill>
                  <a:schemeClr val="lt1"/>
                </a:solidFill>
              </a:defRPr>
            </a:lvl4pPr>
            <a:lvl5pPr indent="-298450" lvl="4" marL="2286000" algn="l">
              <a:lnSpc>
                <a:spcPct val="120000"/>
              </a:lnSpc>
              <a:spcBef>
                <a:spcPts val="500"/>
              </a:spcBef>
              <a:spcAft>
                <a:spcPts val="0"/>
              </a:spcAft>
              <a:buClr>
                <a:schemeClr val="lt1"/>
              </a:buClr>
              <a:buSzPts val="1100"/>
              <a:buChar char="•"/>
              <a:defRPr>
                <a:solidFill>
                  <a:schemeClr val="lt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21" name="Google Shape;221;p23"/>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Medium Blue">
  <p:cSld name="Three Content Medium Blue">
    <p:bg>
      <p:bgPr>
        <a:solidFill>
          <a:schemeClr val="accent1"/>
        </a:solidFill>
      </p:bgPr>
    </p:bg>
    <p:spTree>
      <p:nvGrpSpPr>
        <p:cNvPr id="222" name="Shape 222"/>
        <p:cNvGrpSpPr/>
        <p:nvPr/>
      </p:nvGrpSpPr>
      <p:grpSpPr>
        <a:xfrm>
          <a:off x="0" y="0"/>
          <a:ext cx="0" cy="0"/>
          <a:chOff x="0" y="0"/>
          <a:chExt cx="0" cy="0"/>
        </a:xfrm>
      </p:grpSpPr>
      <p:sp>
        <p:nvSpPr>
          <p:cNvPr id="223" name="Google Shape;223;p24"/>
          <p:cNvSpPr txBox="1"/>
          <p:nvPr>
            <p:ph type="title"/>
          </p:nvPr>
        </p:nvSpPr>
        <p:spPr>
          <a:xfrm>
            <a:off x="628650" y="1"/>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000"/>
              <a:buFont typeface="Open Sans Light"/>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4" name="Google Shape;224;p24"/>
          <p:cNvSpPr txBox="1"/>
          <p:nvPr>
            <p:ph idx="1" type="body"/>
          </p:nvPr>
        </p:nvSpPr>
        <p:spPr>
          <a:xfrm>
            <a:off x="628650" y="1369219"/>
            <a:ext cx="24966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lt1"/>
              </a:buClr>
              <a:buSzPts val="1800"/>
              <a:buChar char="•"/>
              <a:defRPr>
                <a:solidFill>
                  <a:schemeClr val="lt1"/>
                </a:solidFill>
              </a:defRPr>
            </a:lvl1pPr>
            <a:lvl2pPr indent="-323850" lvl="1" marL="914400" algn="l">
              <a:lnSpc>
                <a:spcPct val="120000"/>
              </a:lnSpc>
              <a:spcBef>
                <a:spcPts val="500"/>
              </a:spcBef>
              <a:spcAft>
                <a:spcPts val="0"/>
              </a:spcAft>
              <a:buClr>
                <a:schemeClr val="lt1"/>
              </a:buClr>
              <a:buSzPts val="1500"/>
              <a:buChar char="•"/>
              <a:defRPr>
                <a:solidFill>
                  <a:schemeClr val="lt1"/>
                </a:solidFill>
              </a:defRPr>
            </a:lvl2pPr>
            <a:lvl3pPr indent="-317500" lvl="2" marL="1371600" algn="l">
              <a:lnSpc>
                <a:spcPct val="120000"/>
              </a:lnSpc>
              <a:spcBef>
                <a:spcPts val="500"/>
              </a:spcBef>
              <a:spcAft>
                <a:spcPts val="0"/>
              </a:spcAft>
              <a:buClr>
                <a:schemeClr val="lt1"/>
              </a:buClr>
              <a:buSzPts val="1400"/>
              <a:buChar char="•"/>
              <a:defRPr>
                <a:solidFill>
                  <a:schemeClr val="lt1"/>
                </a:solidFill>
              </a:defRPr>
            </a:lvl3pPr>
            <a:lvl4pPr indent="-304800" lvl="3" marL="1828800" algn="l">
              <a:lnSpc>
                <a:spcPct val="120000"/>
              </a:lnSpc>
              <a:spcBef>
                <a:spcPts val="500"/>
              </a:spcBef>
              <a:spcAft>
                <a:spcPts val="0"/>
              </a:spcAft>
              <a:buClr>
                <a:schemeClr val="lt1"/>
              </a:buClr>
              <a:buSzPts val="1200"/>
              <a:buChar char="•"/>
              <a:defRPr>
                <a:solidFill>
                  <a:schemeClr val="lt1"/>
                </a:solidFill>
              </a:defRPr>
            </a:lvl4pPr>
            <a:lvl5pPr indent="-298450" lvl="4" marL="2286000" algn="l">
              <a:lnSpc>
                <a:spcPct val="120000"/>
              </a:lnSpc>
              <a:spcBef>
                <a:spcPts val="500"/>
              </a:spcBef>
              <a:spcAft>
                <a:spcPts val="0"/>
              </a:spcAft>
              <a:buClr>
                <a:schemeClr val="lt1"/>
              </a:buClr>
              <a:buSzPts val="1100"/>
              <a:buChar char="•"/>
              <a:defRPr>
                <a:solidFill>
                  <a:schemeClr val="lt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5" name="Google Shape;225;p24"/>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6" name="Google Shape;226;p24"/>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227" name="Google Shape;227;p24"/>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lt2"/>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8" name="Google Shape;228;p24"/>
          <p:cNvSpPr/>
          <p:nvPr/>
        </p:nvSpPr>
        <p:spPr>
          <a:xfrm flipH="1" rot="10800000">
            <a:off x="0" y="-112"/>
            <a:ext cx="384000" cy="1181100"/>
          </a:xfrm>
          <a:prstGeom prst="rtTriangle">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229" name="Google Shape;229;p24"/>
          <p:cNvSpPr txBox="1"/>
          <p:nvPr>
            <p:ph idx="2" type="body"/>
          </p:nvPr>
        </p:nvSpPr>
        <p:spPr>
          <a:xfrm>
            <a:off x="6018611" y="1369219"/>
            <a:ext cx="24966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lt1"/>
              </a:buClr>
              <a:buSzPts val="1800"/>
              <a:buChar char="•"/>
              <a:defRPr>
                <a:solidFill>
                  <a:schemeClr val="lt1"/>
                </a:solidFill>
              </a:defRPr>
            </a:lvl1pPr>
            <a:lvl2pPr indent="-323850" lvl="1" marL="914400" algn="l">
              <a:lnSpc>
                <a:spcPct val="120000"/>
              </a:lnSpc>
              <a:spcBef>
                <a:spcPts val="500"/>
              </a:spcBef>
              <a:spcAft>
                <a:spcPts val="0"/>
              </a:spcAft>
              <a:buClr>
                <a:schemeClr val="lt1"/>
              </a:buClr>
              <a:buSzPts val="1500"/>
              <a:buChar char="•"/>
              <a:defRPr>
                <a:solidFill>
                  <a:schemeClr val="lt1"/>
                </a:solidFill>
              </a:defRPr>
            </a:lvl2pPr>
            <a:lvl3pPr indent="-317500" lvl="2" marL="1371600" algn="l">
              <a:lnSpc>
                <a:spcPct val="120000"/>
              </a:lnSpc>
              <a:spcBef>
                <a:spcPts val="500"/>
              </a:spcBef>
              <a:spcAft>
                <a:spcPts val="0"/>
              </a:spcAft>
              <a:buClr>
                <a:schemeClr val="lt1"/>
              </a:buClr>
              <a:buSzPts val="1400"/>
              <a:buChar char="•"/>
              <a:defRPr>
                <a:solidFill>
                  <a:schemeClr val="lt1"/>
                </a:solidFill>
              </a:defRPr>
            </a:lvl3pPr>
            <a:lvl4pPr indent="-304800" lvl="3" marL="1828800" algn="l">
              <a:lnSpc>
                <a:spcPct val="120000"/>
              </a:lnSpc>
              <a:spcBef>
                <a:spcPts val="500"/>
              </a:spcBef>
              <a:spcAft>
                <a:spcPts val="0"/>
              </a:spcAft>
              <a:buClr>
                <a:schemeClr val="lt1"/>
              </a:buClr>
              <a:buSzPts val="1200"/>
              <a:buChar char="•"/>
              <a:defRPr>
                <a:solidFill>
                  <a:schemeClr val="lt1"/>
                </a:solidFill>
              </a:defRPr>
            </a:lvl4pPr>
            <a:lvl5pPr indent="-298450" lvl="4" marL="2286000" algn="l">
              <a:lnSpc>
                <a:spcPct val="120000"/>
              </a:lnSpc>
              <a:spcBef>
                <a:spcPts val="500"/>
              </a:spcBef>
              <a:spcAft>
                <a:spcPts val="0"/>
              </a:spcAft>
              <a:buClr>
                <a:schemeClr val="lt1"/>
              </a:buClr>
              <a:buSzPts val="1100"/>
              <a:buChar char="•"/>
              <a:defRPr>
                <a:solidFill>
                  <a:schemeClr val="lt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0" name="Google Shape;230;p24"/>
          <p:cNvSpPr txBox="1"/>
          <p:nvPr>
            <p:ph idx="3" type="body"/>
          </p:nvPr>
        </p:nvSpPr>
        <p:spPr>
          <a:xfrm>
            <a:off x="3323630" y="1369219"/>
            <a:ext cx="24966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lt1"/>
              </a:buClr>
              <a:buSzPts val="1800"/>
              <a:buChar char="•"/>
              <a:defRPr>
                <a:solidFill>
                  <a:schemeClr val="lt1"/>
                </a:solidFill>
              </a:defRPr>
            </a:lvl1pPr>
            <a:lvl2pPr indent="-323850" lvl="1" marL="914400" algn="l">
              <a:lnSpc>
                <a:spcPct val="120000"/>
              </a:lnSpc>
              <a:spcBef>
                <a:spcPts val="500"/>
              </a:spcBef>
              <a:spcAft>
                <a:spcPts val="0"/>
              </a:spcAft>
              <a:buClr>
                <a:schemeClr val="lt1"/>
              </a:buClr>
              <a:buSzPts val="1500"/>
              <a:buChar char="•"/>
              <a:defRPr>
                <a:solidFill>
                  <a:schemeClr val="lt1"/>
                </a:solidFill>
              </a:defRPr>
            </a:lvl2pPr>
            <a:lvl3pPr indent="-317500" lvl="2" marL="1371600" algn="l">
              <a:lnSpc>
                <a:spcPct val="120000"/>
              </a:lnSpc>
              <a:spcBef>
                <a:spcPts val="500"/>
              </a:spcBef>
              <a:spcAft>
                <a:spcPts val="0"/>
              </a:spcAft>
              <a:buClr>
                <a:schemeClr val="lt1"/>
              </a:buClr>
              <a:buSzPts val="1400"/>
              <a:buChar char="•"/>
              <a:defRPr>
                <a:solidFill>
                  <a:schemeClr val="lt1"/>
                </a:solidFill>
              </a:defRPr>
            </a:lvl3pPr>
            <a:lvl4pPr indent="-304800" lvl="3" marL="1828800" algn="l">
              <a:lnSpc>
                <a:spcPct val="120000"/>
              </a:lnSpc>
              <a:spcBef>
                <a:spcPts val="500"/>
              </a:spcBef>
              <a:spcAft>
                <a:spcPts val="0"/>
              </a:spcAft>
              <a:buClr>
                <a:schemeClr val="lt1"/>
              </a:buClr>
              <a:buSzPts val="1200"/>
              <a:buChar char="•"/>
              <a:defRPr>
                <a:solidFill>
                  <a:schemeClr val="lt1"/>
                </a:solidFill>
              </a:defRPr>
            </a:lvl4pPr>
            <a:lvl5pPr indent="-298450" lvl="4" marL="2286000" algn="l">
              <a:lnSpc>
                <a:spcPct val="120000"/>
              </a:lnSpc>
              <a:spcBef>
                <a:spcPts val="500"/>
              </a:spcBef>
              <a:spcAft>
                <a:spcPts val="0"/>
              </a:spcAft>
              <a:buClr>
                <a:schemeClr val="lt1"/>
              </a:buClr>
              <a:buSzPts val="1100"/>
              <a:buChar char="•"/>
              <a:defRPr>
                <a:solidFill>
                  <a:schemeClr val="lt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31" name="Google Shape;231;p24"/>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p:cSld name="Four Content">
    <p:spTree>
      <p:nvGrpSpPr>
        <p:cNvPr id="232" name="Shape 232"/>
        <p:cNvGrpSpPr/>
        <p:nvPr/>
      </p:nvGrpSpPr>
      <p:grpSpPr>
        <a:xfrm>
          <a:off x="0" y="0"/>
          <a:ext cx="0" cy="0"/>
          <a:chOff x="0" y="0"/>
          <a:chExt cx="0" cy="0"/>
        </a:xfrm>
      </p:grpSpPr>
      <p:sp>
        <p:nvSpPr>
          <p:cNvPr id="233" name="Google Shape;233;p25"/>
          <p:cNvSpPr txBox="1"/>
          <p:nvPr>
            <p:ph type="title"/>
          </p:nvPr>
        </p:nvSpPr>
        <p:spPr>
          <a:xfrm>
            <a:off x="628650" y="1"/>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4" name="Google Shape;234;p25"/>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5" name="Google Shape;235;p25"/>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pic>
        <p:nvPicPr>
          <p:cNvPr id="236" name="Google Shape;236;p25"/>
          <p:cNvPicPr preferRelativeResize="0"/>
          <p:nvPr/>
        </p:nvPicPr>
        <p:blipFill rotWithShape="1">
          <a:blip r:embed="rId2">
            <a:alphaModFix/>
          </a:blip>
          <a:srcRect b="0" l="0" r="0" t="0"/>
          <a:stretch/>
        </p:blipFill>
        <p:spPr>
          <a:xfrm>
            <a:off x="214991" y="4728299"/>
            <a:ext cx="1036465" cy="312807"/>
          </a:xfrm>
          <a:prstGeom prst="rect">
            <a:avLst/>
          </a:prstGeom>
          <a:noFill/>
          <a:ln>
            <a:noFill/>
          </a:ln>
        </p:spPr>
      </p:pic>
      <p:sp>
        <p:nvSpPr>
          <p:cNvPr id="237" name="Google Shape;237;p25"/>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accent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8" name="Google Shape;238;p25"/>
          <p:cNvSpPr/>
          <p:nvPr/>
        </p:nvSpPr>
        <p:spPr>
          <a:xfrm flipH="1" rot="10800000">
            <a:off x="0" y="-112"/>
            <a:ext cx="384000" cy="1181100"/>
          </a:xfrm>
          <a:prstGeom prst="rtTriangle">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239" name="Google Shape;239;p25"/>
          <p:cNvSpPr txBox="1"/>
          <p:nvPr>
            <p:ph idx="1" type="body"/>
          </p:nvPr>
        </p:nvSpPr>
        <p:spPr>
          <a:xfrm>
            <a:off x="628650" y="1369220"/>
            <a:ext cx="3832500" cy="1460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dk1"/>
              </a:buClr>
              <a:buSzPts val="1800"/>
              <a:buChar char="•"/>
              <a:defRPr>
                <a:solidFill>
                  <a:schemeClr val="dk1"/>
                </a:solidFill>
              </a:defRPr>
            </a:lvl1pPr>
            <a:lvl2pPr indent="-323850" lvl="1" marL="914400" algn="l">
              <a:lnSpc>
                <a:spcPct val="120000"/>
              </a:lnSpc>
              <a:spcBef>
                <a:spcPts val="500"/>
              </a:spcBef>
              <a:spcAft>
                <a:spcPts val="0"/>
              </a:spcAft>
              <a:buClr>
                <a:schemeClr val="dk1"/>
              </a:buClr>
              <a:buSzPts val="1500"/>
              <a:buChar char="•"/>
              <a:defRPr>
                <a:solidFill>
                  <a:schemeClr val="dk1"/>
                </a:solidFill>
              </a:defRPr>
            </a:lvl2pPr>
            <a:lvl3pPr indent="-317500" lvl="2" marL="1371600" algn="l">
              <a:lnSpc>
                <a:spcPct val="120000"/>
              </a:lnSpc>
              <a:spcBef>
                <a:spcPts val="500"/>
              </a:spcBef>
              <a:spcAft>
                <a:spcPts val="0"/>
              </a:spcAft>
              <a:buClr>
                <a:schemeClr val="dk1"/>
              </a:buClr>
              <a:buSzPts val="1400"/>
              <a:buChar char="•"/>
              <a:defRPr>
                <a:solidFill>
                  <a:schemeClr val="dk1"/>
                </a:solidFill>
              </a:defRPr>
            </a:lvl3pPr>
            <a:lvl4pPr indent="-304800" lvl="3" marL="1828800" algn="l">
              <a:lnSpc>
                <a:spcPct val="120000"/>
              </a:lnSpc>
              <a:spcBef>
                <a:spcPts val="500"/>
              </a:spcBef>
              <a:spcAft>
                <a:spcPts val="0"/>
              </a:spcAft>
              <a:buClr>
                <a:schemeClr val="dk1"/>
              </a:buClr>
              <a:buSzPts val="1200"/>
              <a:buChar char="•"/>
              <a:defRPr>
                <a:solidFill>
                  <a:schemeClr val="dk1"/>
                </a:solidFill>
              </a:defRPr>
            </a:lvl4pPr>
            <a:lvl5pPr indent="-298450" lvl="4" marL="2286000" algn="l">
              <a:lnSpc>
                <a:spcPct val="120000"/>
              </a:lnSpc>
              <a:spcBef>
                <a:spcPts val="500"/>
              </a:spcBef>
              <a:spcAft>
                <a:spcPts val="0"/>
              </a:spcAft>
              <a:buClr>
                <a:schemeClr val="dk1"/>
              </a:buClr>
              <a:buSzPts val="1100"/>
              <a:buChar char="•"/>
              <a:defRPr>
                <a:solidFill>
                  <a:schemeClr val="dk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0" name="Google Shape;240;p25"/>
          <p:cNvSpPr txBox="1"/>
          <p:nvPr>
            <p:ph idx="2" type="body"/>
          </p:nvPr>
        </p:nvSpPr>
        <p:spPr>
          <a:xfrm>
            <a:off x="628650" y="3039426"/>
            <a:ext cx="3832500" cy="1460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dk1"/>
              </a:buClr>
              <a:buSzPts val="1800"/>
              <a:buChar char="•"/>
              <a:defRPr>
                <a:solidFill>
                  <a:schemeClr val="dk1"/>
                </a:solidFill>
              </a:defRPr>
            </a:lvl1pPr>
            <a:lvl2pPr indent="-323850" lvl="1" marL="914400" algn="l">
              <a:lnSpc>
                <a:spcPct val="120000"/>
              </a:lnSpc>
              <a:spcBef>
                <a:spcPts val="500"/>
              </a:spcBef>
              <a:spcAft>
                <a:spcPts val="0"/>
              </a:spcAft>
              <a:buClr>
                <a:schemeClr val="dk1"/>
              </a:buClr>
              <a:buSzPts val="1500"/>
              <a:buChar char="•"/>
              <a:defRPr>
                <a:solidFill>
                  <a:schemeClr val="dk1"/>
                </a:solidFill>
              </a:defRPr>
            </a:lvl2pPr>
            <a:lvl3pPr indent="-317500" lvl="2" marL="1371600" algn="l">
              <a:lnSpc>
                <a:spcPct val="120000"/>
              </a:lnSpc>
              <a:spcBef>
                <a:spcPts val="500"/>
              </a:spcBef>
              <a:spcAft>
                <a:spcPts val="0"/>
              </a:spcAft>
              <a:buClr>
                <a:schemeClr val="dk1"/>
              </a:buClr>
              <a:buSzPts val="1400"/>
              <a:buChar char="•"/>
              <a:defRPr>
                <a:solidFill>
                  <a:schemeClr val="dk1"/>
                </a:solidFill>
              </a:defRPr>
            </a:lvl3pPr>
            <a:lvl4pPr indent="-304800" lvl="3" marL="1828800" algn="l">
              <a:lnSpc>
                <a:spcPct val="120000"/>
              </a:lnSpc>
              <a:spcBef>
                <a:spcPts val="500"/>
              </a:spcBef>
              <a:spcAft>
                <a:spcPts val="0"/>
              </a:spcAft>
              <a:buClr>
                <a:schemeClr val="dk1"/>
              </a:buClr>
              <a:buSzPts val="1200"/>
              <a:buChar char="•"/>
              <a:defRPr>
                <a:solidFill>
                  <a:schemeClr val="dk1"/>
                </a:solidFill>
              </a:defRPr>
            </a:lvl4pPr>
            <a:lvl5pPr indent="-298450" lvl="4" marL="2286000" algn="l">
              <a:lnSpc>
                <a:spcPct val="120000"/>
              </a:lnSpc>
              <a:spcBef>
                <a:spcPts val="500"/>
              </a:spcBef>
              <a:spcAft>
                <a:spcPts val="0"/>
              </a:spcAft>
              <a:buClr>
                <a:schemeClr val="dk1"/>
              </a:buClr>
              <a:buSzPts val="1100"/>
              <a:buChar char="•"/>
              <a:defRPr>
                <a:solidFill>
                  <a:schemeClr val="dk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1" name="Google Shape;241;p25"/>
          <p:cNvSpPr txBox="1"/>
          <p:nvPr>
            <p:ph idx="3" type="body"/>
          </p:nvPr>
        </p:nvSpPr>
        <p:spPr>
          <a:xfrm>
            <a:off x="4682729" y="1369220"/>
            <a:ext cx="3832500" cy="1460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dk1"/>
              </a:buClr>
              <a:buSzPts val="1800"/>
              <a:buChar char="•"/>
              <a:defRPr>
                <a:solidFill>
                  <a:schemeClr val="dk1"/>
                </a:solidFill>
              </a:defRPr>
            </a:lvl1pPr>
            <a:lvl2pPr indent="-323850" lvl="1" marL="914400" algn="l">
              <a:lnSpc>
                <a:spcPct val="120000"/>
              </a:lnSpc>
              <a:spcBef>
                <a:spcPts val="500"/>
              </a:spcBef>
              <a:spcAft>
                <a:spcPts val="0"/>
              </a:spcAft>
              <a:buClr>
                <a:schemeClr val="dk1"/>
              </a:buClr>
              <a:buSzPts val="1500"/>
              <a:buChar char="•"/>
              <a:defRPr>
                <a:solidFill>
                  <a:schemeClr val="dk1"/>
                </a:solidFill>
              </a:defRPr>
            </a:lvl2pPr>
            <a:lvl3pPr indent="-317500" lvl="2" marL="1371600" algn="l">
              <a:lnSpc>
                <a:spcPct val="120000"/>
              </a:lnSpc>
              <a:spcBef>
                <a:spcPts val="500"/>
              </a:spcBef>
              <a:spcAft>
                <a:spcPts val="0"/>
              </a:spcAft>
              <a:buClr>
                <a:schemeClr val="dk1"/>
              </a:buClr>
              <a:buSzPts val="1400"/>
              <a:buChar char="•"/>
              <a:defRPr>
                <a:solidFill>
                  <a:schemeClr val="dk1"/>
                </a:solidFill>
              </a:defRPr>
            </a:lvl3pPr>
            <a:lvl4pPr indent="-304800" lvl="3" marL="1828800" algn="l">
              <a:lnSpc>
                <a:spcPct val="120000"/>
              </a:lnSpc>
              <a:spcBef>
                <a:spcPts val="500"/>
              </a:spcBef>
              <a:spcAft>
                <a:spcPts val="0"/>
              </a:spcAft>
              <a:buClr>
                <a:schemeClr val="dk1"/>
              </a:buClr>
              <a:buSzPts val="1200"/>
              <a:buChar char="•"/>
              <a:defRPr>
                <a:solidFill>
                  <a:schemeClr val="dk1"/>
                </a:solidFill>
              </a:defRPr>
            </a:lvl4pPr>
            <a:lvl5pPr indent="-298450" lvl="4" marL="2286000" algn="l">
              <a:lnSpc>
                <a:spcPct val="120000"/>
              </a:lnSpc>
              <a:spcBef>
                <a:spcPts val="500"/>
              </a:spcBef>
              <a:spcAft>
                <a:spcPts val="0"/>
              </a:spcAft>
              <a:buClr>
                <a:schemeClr val="dk1"/>
              </a:buClr>
              <a:buSzPts val="1100"/>
              <a:buChar char="•"/>
              <a:defRPr>
                <a:solidFill>
                  <a:schemeClr val="dk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2" name="Google Shape;242;p25"/>
          <p:cNvSpPr txBox="1"/>
          <p:nvPr>
            <p:ph idx="4" type="body"/>
          </p:nvPr>
        </p:nvSpPr>
        <p:spPr>
          <a:xfrm>
            <a:off x="4682729" y="3039426"/>
            <a:ext cx="3832500" cy="1460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dk1"/>
              </a:buClr>
              <a:buSzPts val="1800"/>
              <a:buChar char="•"/>
              <a:defRPr>
                <a:solidFill>
                  <a:schemeClr val="dk1"/>
                </a:solidFill>
              </a:defRPr>
            </a:lvl1pPr>
            <a:lvl2pPr indent="-323850" lvl="1" marL="914400" algn="l">
              <a:lnSpc>
                <a:spcPct val="120000"/>
              </a:lnSpc>
              <a:spcBef>
                <a:spcPts val="500"/>
              </a:spcBef>
              <a:spcAft>
                <a:spcPts val="0"/>
              </a:spcAft>
              <a:buClr>
                <a:schemeClr val="dk1"/>
              </a:buClr>
              <a:buSzPts val="1500"/>
              <a:buChar char="•"/>
              <a:defRPr>
                <a:solidFill>
                  <a:schemeClr val="dk1"/>
                </a:solidFill>
              </a:defRPr>
            </a:lvl2pPr>
            <a:lvl3pPr indent="-317500" lvl="2" marL="1371600" algn="l">
              <a:lnSpc>
                <a:spcPct val="120000"/>
              </a:lnSpc>
              <a:spcBef>
                <a:spcPts val="500"/>
              </a:spcBef>
              <a:spcAft>
                <a:spcPts val="0"/>
              </a:spcAft>
              <a:buClr>
                <a:schemeClr val="dk1"/>
              </a:buClr>
              <a:buSzPts val="1400"/>
              <a:buChar char="•"/>
              <a:defRPr>
                <a:solidFill>
                  <a:schemeClr val="dk1"/>
                </a:solidFill>
              </a:defRPr>
            </a:lvl3pPr>
            <a:lvl4pPr indent="-304800" lvl="3" marL="1828800" algn="l">
              <a:lnSpc>
                <a:spcPct val="120000"/>
              </a:lnSpc>
              <a:spcBef>
                <a:spcPts val="500"/>
              </a:spcBef>
              <a:spcAft>
                <a:spcPts val="0"/>
              </a:spcAft>
              <a:buClr>
                <a:schemeClr val="dk1"/>
              </a:buClr>
              <a:buSzPts val="1200"/>
              <a:buChar char="•"/>
              <a:defRPr>
                <a:solidFill>
                  <a:schemeClr val="dk1"/>
                </a:solidFill>
              </a:defRPr>
            </a:lvl4pPr>
            <a:lvl5pPr indent="-298450" lvl="4" marL="2286000" algn="l">
              <a:lnSpc>
                <a:spcPct val="120000"/>
              </a:lnSpc>
              <a:spcBef>
                <a:spcPts val="500"/>
              </a:spcBef>
              <a:spcAft>
                <a:spcPts val="0"/>
              </a:spcAft>
              <a:buClr>
                <a:schemeClr val="dk1"/>
              </a:buClr>
              <a:buSzPts val="1100"/>
              <a:buChar char="•"/>
              <a:defRPr>
                <a:solidFill>
                  <a:schemeClr val="dk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Dark Blue">
  <p:cSld name="Four Content Dark Blue">
    <p:bg>
      <p:bgPr>
        <a:solidFill>
          <a:schemeClr val="dk1"/>
        </a:solidFill>
      </p:bgPr>
    </p:bg>
    <p:spTree>
      <p:nvGrpSpPr>
        <p:cNvPr id="243" name="Shape 243"/>
        <p:cNvGrpSpPr/>
        <p:nvPr/>
      </p:nvGrpSpPr>
      <p:grpSpPr>
        <a:xfrm>
          <a:off x="0" y="0"/>
          <a:ext cx="0" cy="0"/>
          <a:chOff x="0" y="0"/>
          <a:chExt cx="0" cy="0"/>
        </a:xfrm>
      </p:grpSpPr>
      <p:sp>
        <p:nvSpPr>
          <p:cNvPr id="244" name="Google Shape;244;p26"/>
          <p:cNvSpPr txBox="1"/>
          <p:nvPr>
            <p:ph type="title"/>
          </p:nvPr>
        </p:nvSpPr>
        <p:spPr>
          <a:xfrm>
            <a:off x="628650" y="1"/>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3000"/>
              <a:buFont typeface="Open Sans Light"/>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5" name="Google Shape;245;p26"/>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6" name="Google Shape;246;p26"/>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247" name="Google Shape;247;p26"/>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lt2"/>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8" name="Google Shape;248;p26"/>
          <p:cNvSpPr/>
          <p:nvPr/>
        </p:nvSpPr>
        <p:spPr>
          <a:xfrm flipH="1" rot="10800000">
            <a:off x="0" y="-112"/>
            <a:ext cx="384000" cy="1181100"/>
          </a:xfrm>
          <a:prstGeom prst="rtTriangl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249" name="Google Shape;249;p26"/>
          <p:cNvSpPr txBox="1"/>
          <p:nvPr>
            <p:ph idx="1" type="body"/>
          </p:nvPr>
        </p:nvSpPr>
        <p:spPr>
          <a:xfrm>
            <a:off x="628650" y="1369220"/>
            <a:ext cx="3832500" cy="1460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lt1"/>
              </a:buClr>
              <a:buSzPts val="1800"/>
              <a:buChar char="•"/>
              <a:defRPr>
                <a:solidFill>
                  <a:schemeClr val="lt1"/>
                </a:solidFill>
              </a:defRPr>
            </a:lvl1pPr>
            <a:lvl2pPr indent="-323850" lvl="1" marL="914400" algn="l">
              <a:lnSpc>
                <a:spcPct val="120000"/>
              </a:lnSpc>
              <a:spcBef>
                <a:spcPts val="500"/>
              </a:spcBef>
              <a:spcAft>
                <a:spcPts val="0"/>
              </a:spcAft>
              <a:buClr>
                <a:schemeClr val="lt1"/>
              </a:buClr>
              <a:buSzPts val="1500"/>
              <a:buChar char="•"/>
              <a:defRPr>
                <a:solidFill>
                  <a:schemeClr val="lt1"/>
                </a:solidFill>
              </a:defRPr>
            </a:lvl2pPr>
            <a:lvl3pPr indent="-317500" lvl="2" marL="1371600" algn="l">
              <a:lnSpc>
                <a:spcPct val="120000"/>
              </a:lnSpc>
              <a:spcBef>
                <a:spcPts val="500"/>
              </a:spcBef>
              <a:spcAft>
                <a:spcPts val="0"/>
              </a:spcAft>
              <a:buClr>
                <a:schemeClr val="lt1"/>
              </a:buClr>
              <a:buSzPts val="1400"/>
              <a:buChar char="•"/>
              <a:defRPr>
                <a:solidFill>
                  <a:schemeClr val="lt1"/>
                </a:solidFill>
              </a:defRPr>
            </a:lvl3pPr>
            <a:lvl4pPr indent="-304800" lvl="3" marL="1828800" algn="l">
              <a:lnSpc>
                <a:spcPct val="120000"/>
              </a:lnSpc>
              <a:spcBef>
                <a:spcPts val="500"/>
              </a:spcBef>
              <a:spcAft>
                <a:spcPts val="0"/>
              </a:spcAft>
              <a:buClr>
                <a:schemeClr val="lt1"/>
              </a:buClr>
              <a:buSzPts val="1200"/>
              <a:buChar char="•"/>
              <a:defRPr>
                <a:solidFill>
                  <a:schemeClr val="lt1"/>
                </a:solidFill>
              </a:defRPr>
            </a:lvl4pPr>
            <a:lvl5pPr indent="-298450" lvl="4" marL="2286000" algn="l">
              <a:lnSpc>
                <a:spcPct val="120000"/>
              </a:lnSpc>
              <a:spcBef>
                <a:spcPts val="500"/>
              </a:spcBef>
              <a:spcAft>
                <a:spcPts val="0"/>
              </a:spcAft>
              <a:buClr>
                <a:schemeClr val="lt1"/>
              </a:buClr>
              <a:buSzPts val="1100"/>
              <a:buChar char="•"/>
              <a:defRPr>
                <a:solidFill>
                  <a:schemeClr val="lt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0" name="Google Shape;250;p26"/>
          <p:cNvSpPr txBox="1"/>
          <p:nvPr>
            <p:ph idx="2" type="body"/>
          </p:nvPr>
        </p:nvSpPr>
        <p:spPr>
          <a:xfrm>
            <a:off x="628650" y="3039426"/>
            <a:ext cx="3832500" cy="1460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lt1"/>
              </a:buClr>
              <a:buSzPts val="1800"/>
              <a:buChar char="•"/>
              <a:defRPr>
                <a:solidFill>
                  <a:schemeClr val="lt1"/>
                </a:solidFill>
              </a:defRPr>
            </a:lvl1pPr>
            <a:lvl2pPr indent="-323850" lvl="1" marL="914400" algn="l">
              <a:lnSpc>
                <a:spcPct val="120000"/>
              </a:lnSpc>
              <a:spcBef>
                <a:spcPts val="500"/>
              </a:spcBef>
              <a:spcAft>
                <a:spcPts val="0"/>
              </a:spcAft>
              <a:buClr>
                <a:schemeClr val="lt1"/>
              </a:buClr>
              <a:buSzPts val="1500"/>
              <a:buChar char="•"/>
              <a:defRPr>
                <a:solidFill>
                  <a:schemeClr val="lt1"/>
                </a:solidFill>
              </a:defRPr>
            </a:lvl2pPr>
            <a:lvl3pPr indent="-317500" lvl="2" marL="1371600" algn="l">
              <a:lnSpc>
                <a:spcPct val="120000"/>
              </a:lnSpc>
              <a:spcBef>
                <a:spcPts val="500"/>
              </a:spcBef>
              <a:spcAft>
                <a:spcPts val="0"/>
              </a:spcAft>
              <a:buClr>
                <a:schemeClr val="lt1"/>
              </a:buClr>
              <a:buSzPts val="1400"/>
              <a:buChar char="•"/>
              <a:defRPr>
                <a:solidFill>
                  <a:schemeClr val="lt1"/>
                </a:solidFill>
              </a:defRPr>
            </a:lvl3pPr>
            <a:lvl4pPr indent="-304800" lvl="3" marL="1828800" algn="l">
              <a:lnSpc>
                <a:spcPct val="120000"/>
              </a:lnSpc>
              <a:spcBef>
                <a:spcPts val="500"/>
              </a:spcBef>
              <a:spcAft>
                <a:spcPts val="0"/>
              </a:spcAft>
              <a:buClr>
                <a:schemeClr val="lt1"/>
              </a:buClr>
              <a:buSzPts val="1200"/>
              <a:buChar char="•"/>
              <a:defRPr>
                <a:solidFill>
                  <a:schemeClr val="lt1"/>
                </a:solidFill>
              </a:defRPr>
            </a:lvl4pPr>
            <a:lvl5pPr indent="-298450" lvl="4" marL="2286000" algn="l">
              <a:lnSpc>
                <a:spcPct val="120000"/>
              </a:lnSpc>
              <a:spcBef>
                <a:spcPts val="500"/>
              </a:spcBef>
              <a:spcAft>
                <a:spcPts val="0"/>
              </a:spcAft>
              <a:buClr>
                <a:schemeClr val="lt1"/>
              </a:buClr>
              <a:buSzPts val="1100"/>
              <a:buChar char="•"/>
              <a:defRPr>
                <a:solidFill>
                  <a:schemeClr val="lt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1" name="Google Shape;251;p26"/>
          <p:cNvSpPr txBox="1"/>
          <p:nvPr>
            <p:ph idx="3" type="body"/>
          </p:nvPr>
        </p:nvSpPr>
        <p:spPr>
          <a:xfrm>
            <a:off x="4682729" y="1369220"/>
            <a:ext cx="3832500" cy="1460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lt1"/>
              </a:buClr>
              <a:buSzPts val="1800"/>
              <a:buChar char="•"/>
              <a:defRPr>
                <a:solidFill>
                  <a:schemeClr val="lt1"/>
                </a:solidFill>
              </a:defRPr>
            </a:lvl1pPr>
            <a:lvl2pPr indent="-323850" lvl="1" marL="914400" algn="l">
              <a:lnSpc>
                <a:spcPct val="120000"/>
              </a:lnSpc>
              <a:spcBef>
                <a:spcPts val="500"/>
              </a:spcBef>
              <a:spcAft>
                <a:spcPts val="0"/>
              </a:spcAft>
              <a:buClr>
                <a:schemeClr val="lt1"/>
              </a:buClr>
              <a:buSzPts val="1500"/>
              <a:buChar char="•"/>
              <a:defRPr>
                <a:solidFill>
                  <a:schemeClr val="lt1"/>
                </a:solidFill>
              </a:defRPr>
            </a:lvl2pPr>
            <a:lvl3pPr indent="-317500" lvl="2" marL="1371600" algn="l">
              <a:lnSpc>
                <a:spcPct val="120000"/>
              </a:lnSpc>
              <a:spcBef>
                <a:spcPts val="500"/>
              </a:spcBef>
              <a:spcAft>
                <a:spcPts val="0"/>
              </a:spcAft>
              <a:buClr>
                <a:schemeClr val="lt1"/>
              </a:buClr>
              <a:buSzPts val="1400"/>
              <a:buChar char="•"/>
              <a:defRPr>
                <a:solidFill>
                  <a:schemeClr val="lt1"/>
                </a:solidFill>
              </a:defRPr>
            </a:lvl3pPr>
            <a:lvl4pPr indent="-304800" lvl="3" marL="1828800" algn="l">
              <a:lnSpc>
                <a:spcPct val="120000"/>
              </a:lnSpc>
              <a:spcBef>
                <a:spcPts val="500"/>
              </a:spcBef>
              <a:spcAft>
                <a:spcPts val="0"/>
              </a:spcAft>
              <a:buClr>
                <a:schemeClr val="lt1"/>
              </a:buClr>
              <a:buSzPts val="1200"/>
              <a:buChar char="•"/>
              <a:defRPr>
                <a:solidFill>
                  <a:schemeClr val="lt1"/>
                </a:solidFill>
              </a:defRPr>
            </a:lvl4pPr>
            <a:lvl5pPr indent="-298450" lvl="4" marL="2286000" algn="l">
              <a:lnSpc>
                <a:spcPct val="120000"/>
              </a:lnSpc>
              <a:spcBef>
                <a:spcPts val="500"/>
              </a:spcBef>
              <a:spcAft>
                <a:spcPts val="0"/>
              </a:spcAft>
              <a:buClr>
                <a:schemeClr val="lt1"/>
              </a:buClr>
              <a:buSzPts val="1100"/>
              <a:buChar char="•"/>
              <a:defRPr>
                <a:solidFill>
                  <a:schemeClr val="lt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2" name="Google Shape;252;p26"/>
          <p:cNvSpPr txBox="1"/>
          <p:nvPr>
            <p:ph idx="4" type="body"/>
          </p:nvPr>
        </p:nvSpPr>
        <p:spPr>
          <a:xfrm>
            <a:off x="4682729" y="3039426"/>
            <a:ext cx="3832500" cy="1460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lt1"/>
              </a:buClr>
              <a:buSzPts val="1800"/>
              <a:buChar char="•"/>
              <a:defRPr>
                <a:solidFill>
                  <a:schemeClr val="lt1"/>
                </a:solidFill>
              </a:defRPr>
            </a:lvl1pPr>
            <a:lvl2pPr indent="-323850" lvl="1" marL="914400" algn="l">
              <a:lnSpc>
                <a:spcPct val="120000"/>
              </a:lnSpc>
              <a:spcBef>
                <a:spcPts val="500"/>
              </a:spcBef>
              <a:spcAft>
                <a:spcPts val="0"/>
              </a:spcAft>
              <a:buClr>
                <a:schemeClr val="lt1"/>
              </a:buClr>
              <a:buSzPts val="1500"/>
              <a:buChar char="•"/>
              <a:defRPr>
                <a:solidFill>
                  <a:schemeClr val="lt1"/>
                </a:solidFill>
              </a:defRPr>
            </a:lvl2pPr>
            <a:lvl3pPr indent="-317500" lvl="2" marL="1371600" algn="l">
              <a:lnSpc>
                <a:spcPct val="120000"/>
              </a:lnSpc>
              <a:spcBef>
                <a:spcPts val="500"/>
              </a:spcBef>
              <a:spcAft>
                <a:spcPts val="0"/>
              </a:spcAft>
              <a:buClr>
                <a:schemeClr val="lt1"/>
              </a:buClr>
              <a:buSzPts val="1400"/>
              <a:buChar char="•"/>
              <a:defRPr>
                <a:solidFill>
                  <a:schemeClr val="lt1"/>
                </a:solidFill>
              </a:defRPr>
            </a:lvl3pPr>
            <a:lvl4pPr indent="-304800" lvl="3" marL="1828800" algn="l">
              <a:lnSpc>
                <a:spcPct val="120000"/>
              </a:lnSpc>
              <a:spcBef>
                <a:spcPts val="500"/>
              </a:spcBef>
              <a:spcAft>
                <a:spcPts val="0"/>
              </a:spcAft>
              <a:buClr>
                <a:schemeClr val="lt1"/>
              </a:buClr>
              <a:buSzPts val="1200"/>
              <a:buChar char="•"/>
              <a:defRPr>
                <a:solidFill>
                  <a:schemeClr val="lt1"/>
                </a:solidFill>
              </a:defRPr>
            </a:lvl4pPr>
            <a:lvl5pPr indent="-298450" lvl="4" marL="2286000" algn="l">
              <a:lnSpc>
                <a:spcPct val="120000"/>
              </a:lnSpc>
              <a:spcBef>
                <a:spcPts val="500"/>
              </a:spcBef>
              <a:spcAft>
                <a:spcPts val="0"/>
              </a:spcAft>
              <a:buClr>
                <a:schemeClr val="lt1"/>
              </a:buClr>
              <a:buSzPts val="1100"/>
              <a:buChar char="•"/>
              <a:defRPr>
                <a:solidFill>
                  <a:schemeClr val="lt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53" name="Google Shape;253;p26"/>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Medium Blue">
  <p:cSld name="Four Content Medium Blue">
    <p:bg>
      <p:bgPr>
        <a:solidFill>
          <a:schemeClr val="accent1"/>
        </a:solidFill>
      </p:bgPr>
    </p:bg>
    <p:spTree>
      <p:nvGrpSpPr>
        <p:cNvPr id="254" name="Shape 254"/>
        <p:cNvGrpSpPr/>
        <p:nvPr/>
      </p:nvGrpSpPr>
      <p:grpSpPr>
        <a:xfrm>
          <a:off x="0" y="0"/>
          <a:ext cx="0" cy="0"/>
          <a:chOff x="0" y="0"/>
          <a:chExt cx="0" cy="0"/>
        </a:xfrm>
      </p:grpSpPr>
      <p:sp>
        <p:nvSpPr>
          <p:cNvPr id="255" name="Google Shape;255;p27"/>
          <p:cNvSpPr txBox="1"/>
          <p:nvPr>
            <p:ph type="title"/>
          </p:nvPr>
        </p:nvSpPr>
        <p:spPr>
          <a:xfrm>
            <a:off x="628650" y="1"/>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000"/>
              <a:buFont typeface="Open Sans Light"/>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6" name="Google Shape;256;p27"/>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7" name="Google Shape;257;p27"/>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258" name="Google Shape;258;p27"/>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lt2"/>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9" name="Google Shape;259;p27"/>
          <p:cNvSpPr/>
          <p:nvPr/>
        </p:nvSpPr>
        <p:spPr>
          <a:xfrm flipH="1" rot="10800000">
            <a:off x="0" y="-112"/>
            <a:ext cx="384000" cy="1181100"/>
          </a:xfrm>
          <a:prstGeom prst="rtTriangle">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260" name="Google Shape;260;p27"/>
          <p:cNvSpPr txBox="1"/>
          <p:nvPr>
            <p:ph idx="1" type="body"/>
          </p:nvPr>
        </p:nvSpPr>
        <p:spPr>
          <a:xfrm>
            <a:off x="628650" y="1369220"/>
            <a:ext cx="3832500" cy="1460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lt1"/>
              </a:buClr>
              <a:buSzPts val="1800"/>
              <a:buChar char="•"/>
              <a:defRPr>
                <a:solidFill>
                  <a:schemeClr val="lt1"/>
                </a:solidFill>
              </a:defRPr>
            </a:lvl1pPr>
            <a:lvl2pPr indent="-323850" lvl="1" marL="914400" algn="l">
              <a:lnSpc>
                <a:spcPct val="120000"/>
              </a:lnSpc>
              <a:spcBef>
                <a:spcPts val="500"/>
              </a:spcBef>
              <a:spcAft>
                <a:spcPts val="0"/>
              </a:spcAft>
              <a:buClr>
                <a:schemeClr val="lt1"/>
              </a:buClr>
              <a:buSzPts val="1500"/>
              <a:buChar char="•"/>
              <a:defRPr>
                <a:solidFill>
                  <a:schemeClr val="lt1"/>
                </a:solidFill>
              </a:defRPr>
            </a:lvl2pPr>
            <a:lvl3pPr indent="-317500" lvl="2" marL="1371600" algn="l">
              <a:lnSpc>
                <a:spcPct val="120000"/>
              </a:lnSpc>
              <a:spcBef>
                <a:spcPts val="500"/>
              </a:spcBef>
              <a:spcAft>
                <a:spcPts val="0"/>
              </a:spcAft>
              <a:buClr>
                <a:schemeClr val="lt1"/>
              </a:buClr>
              <a:buSzPts val="1400"/>
              <a:buChar char="•"/>
              <a:defRPr>
                <a:solidFill>
                  <a:schemeClr val="lt1"/>
                </a:solidFill>
              </a:defRPr>
            </a:lvl3pPr>
            <a:lvl4pPr indent="-304800" lvl="3" marL="1828800" algn="l">
              <a:lnSpc>
                <a:spcPct val="120000"/>
              </a:lnSpc>
              <a:spcBef>
                <a:spcPts val="500"/>
              </a:spcBef>
              <a:spcAft>
                <a:spcPts val="0"/>
              </a:spcAft>
              <a:buClr>
                <a:schemeClr val="lt1"/>
              </a:buClr>
              <a:buSzPts val="1200"/>
              <a:buChar char="•"/>
              <a:defRPr>
                <a:solidFill>
                  <a:schemeClr val="lt1"/>
                </a:solidFill>
              </a:defRPr>
            </a:lvl4pPr>
            <a:lvl5pPr indent="-298450" lvl="4" marL="2286000" algn="l">
              <a:lnSpc>
                <a:spcPct val="120000"/>
              </a:lnSpc>
              <a:spcBef>
                <a:spcPts val="500"/>
              </a:spcBef>
              <a:spcAft>
                <a:spcPts val="0"/>
              </a:spcAft>
              <a:buClr>
                <a:schemeClr val="lt1"/>
              </a:buClr>
              <a:buSzPts val="1100"/>
              <a:buChar char="•"/>
              <a:defRPr>
                <a:solidFill>
                  <a:schemeClr val="lt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1" name="Google Shape;261;p27"/>
          <p:cNvSpPr txBox="1"/>
          <p:nvPr>
            <p:ph idx="2" type="body"/>
          </p:nvPr>
        </p:nvSpPr>
        <p:spPr>
          <a:xfrm>
            <a:off x="628650" y="3039426"/>
            <a:ext cx="3832500" cy="1460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lt1"/>
              </a:buClr>
              <a:buSzPts val="1800"/>
              <a:buChar char="•"/>
              <a:defRPr>
                <a:solidFill>
                  <a:schemeClr val="lt1"/>
                </a:solidFill>
              </a:defRPr>
            </a:lvl1pPr>
            <a:lvl2pPr indent="-323850" lvl="1" marL="914400" algn="l">
              <a:lnSpc>
                <a:spcPct val="120000"/>
              </a:lnSpc>
              <a:spcBef>
                <a:spcPts val="500"/>
              </a:spcBef>
              <a:spcAft>
                <a:spcPts val="0"/>
              </a:spcAft>
              <a:buClr>
                <a:schemeClr val="lt1"/>
              </a:buClr>
              <a:buSzPts val="1500"/>
              <a:buChar char="•"/>
              <a:defRPr>
                <a:solidFill>
                  <a:schemeClr val="lt1"/>
                </a:solidFill>
              </a:defRPr>
            </a:lvl2pPr>
            <a:lvl3pPr indent="-317500" lvl="2" marL="1371600" algn="l">
              <a:lnSpc>
                <a:spcPct val="120000"/>
              </a:lnSpc>
              <a:spcBef>
                <a:spcPts val="500"/>
              </a:spcBef>
              <a:spcAft>
                <a:spcPts val="0"/>
              </a:spcAft>
              <a:buClr>
                <a:schemeClr val="lt1"/>
              </a:buClr>
              <a:buSzPts val="1400"/>
              <a:buChar char="•"/>
              <a:defRPr>
                <a:solidFill>
                  <a:schemeClr val="lt1"/>
                </a:solidFill>
              </a:defRPr>
            </a:lvl3pPr>
            <a:lvl4pPr indent="-304800" lvl="3" marL="1828800" algn="l">
              <a:lnSpc>
                <a:spcPct val="120000"/>
              </a:lnSpc>
              <a:spcBef>
                <a:spcPts val="500"/>
              </a:spcBef>
              <a:spcAft>
                <a:spcPts val="0"/>
              </a:spcAft>
              <a:buClr>
                <a:schemeClr val="lt1"/>
              </a:buClr>
              <a:buSzPts val="1200"/>
              <a:buChar char="•"/>
              <a:defRPr>
                <a:solidFill>
                  <a:schemeClr val="lt1"/>
                </a:solidFill>
              </a:defRPr>
            </a:lvl4pPr>
            <a:lvl5pPr indent="-298450" lvl="4" marL="2286000" algn="l">
              <a:lnSpc>
                <a:spcPct val="120000"/>
              </a:lnSpc>
              <a:spcBef>
                <a:spcPts val="500"/>
              </a:spcBef>
              <a:spcAft>
                <a:spcPts val="0"/>
              </a:spcAft>
              <a:buClr>
                <a:schemeClr val="lt1"/>
              </a:buClr>
              <a:buSzPts val="1100"/>
              <a:buChar char="•"/>
              <a:defRPr>
                <a:solidFill>
                  <a:schemeClr val="lt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2" name="Google Shape;262;p27"/>
          <p:cNvSpPr txBox="1"/>
          <p:nvPr>
            <p:ph idx="3" type="body"/>
          </p:nvPr>
        </p:nvSpPr>
        <p:spPr>
          <a:xfrm>
            <a:off x="4682729" y="1369220"/>
            <a:ext cx="3832500" cy="1460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lt1"/>
              </a:buClr>
              <a:buSzPts val="1800"/>
              <a:buChar char="•"/>
              <a:defRPr>
                <a:solidFill>
                  <a:schemeClr val="lt1"/>
                </a:solidFill>
              </a:defRPr>
            </a:lvl1pPr>
            <a:lvl2pPr indent="-323850" lvl="1" marL="914400" algn="l">
              <a:lnSpc>
                <a:spcPct val="120000"/>
              </a:lnSpc>
              <a:spcBef>
                <a:spcPts val="500"/>
              </a:spcBef>
              <a:spcAft>
                <a:spcPts val="0"/>
              </a:spcAft>
              <a:buClr>
                <a:schemeClr val="lt1"/>
              </a:buClr>
              <a:buSzPts val="1500"/>
              <a:buChar char="•"/>
              <a:defRPr>
                <a:solidFill>
                  <a:schemeClr val="lt1"/>
                </a:solidFill>
              </a:defRPr>
            </a:lvl2pPr>
            <a:lvl3pPr indent="-317500" lvl="2" marL="1371600" algn="l">
              <a:lnSpc>
                <a:spcPct val="120000"/>
              </a:lnSpc>
              <a:spcBef>
                <a:spcPts val="500"/>
              </a:spcBef>
              <a:spcAft>
                <a:spcPts val="0"/>
              </a:spcAft>
              <a:buClr>
                <a:schemeClr val="lt1"/>
              </a:buClr>
              <a:buSzPts val="1400"/>
              <a:buChar char="•"/>
              <a:defRPr>
                <a:solidFill>
                  <a:schemeClr val="lt1"/>
                </a:solidFill>
              </a:defRPr>
            </a:lvl3pPr>
            <a:lvl4pPr indent="-304800" lvl="3" marL="1828800" algn="l">
              <a:lnSpc>
                <a:spcPct val="120000"/>
              </a:lnSpc>
              <a:spcBef>
                <a:spcPts val="500"/>
              </a:spcBef>
              <a:spcAft>
                <a:spcPts val="0"/>
              </a:spcAft>
              <a:buClr>
                <a:schemeClr val="lt1"/>
              </a:buClr>
              <a:buSzPts val="1200"/>
              <a:buChar char="•"/>
              <a:defRPr>
                <a:solidFill>
                  <a:schemeClr val="lt1"/>
                </a:solidFill>
              </a:defRPr>
            </a:lvl4pPr>
            <a:lvl5pPr indent="-298450" lvl="4" marL="2286000" algn="l">
              <a:lnSpc>
                <a:spcPct val="120000"/>
              </a:lnSpc>
              <a:spcBef>
                <a:spcPts val="500"/>
              </a:spcBef>
              <a:spcAft>
                <a:spcPts val="0"/>
              </a:spcAft>
              <a:buClr>
                <a:schemeClr val="lt1"/>
              </a:buClr>
              <a:buSzPts val="1100"/>
              <a:buChar char="•"/>
              <a:defRPr>
                <a:solidFill>
                  <a:schemeClr val="lt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3" name="Google Shape;263;p27"/>
          <p:cNvSpPr txBox="1"/>
          <p:nvPr>
            <p:ph idx="4" type="body"/>
          </p:nvPr>
        </p:nvSpPr>
        <p:spPr>
          <a:xfrm>
            <a:off x="4682729" y="3039426"/>
            <a:ext cx="3832500" cy="1460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lt1"/>
              </a:buClr>
              <a:buSzPts val="1800"/>
              <a:buChar char="•"/>
              <a:defRPr>
                <a:solidFill>
                  <a:schemeClr val="lt1"/>
                </a:solidFill>
              </a:defRPr>
            </a:lvl1pPr>
            <a:lvl2pPr indent="-323850" lvl="1" marL="914400" algn="l">
              <a:lnSpc>
                <a:spcPct val="120000"/>
              </a:lnSpc>
              <a:spcBef>
                <a:spcPts val="500"/>
              </a:spcBef>
              <a:spcAft>
                <a:spcPts val="0"/>
              </a:spcAft>
              <a:buClr>
                <a:schemeClr val="lt1"/>
              </a:buClr>
              <a:buSzPts val="1500"/>
              <a:buChar char="•"/>
              <a:defRPr>
                <a:solidFill>
                  <a:schemeClr val="lt1"/>
                </a:solidFill>
              </a:defRPr>
            </a:lvl2pPr>
            <a:lvl3pPr indent="-317500" lvl="2" marL="1371600" algn="l">
              <a:lnSpc>
                <a:spcPct val="120000"/>
              </a:lnSpc>
              <a:spcBef>
                <a:spcPts val="500"/>
              </a:spcBef>
              <a:spcAft>
                <a:spcPts val="0"/>
              </a:spcAft>
              <a:buClr>
                <a:schemeClr val="lt1"/>
              </a:buClr>
              <a:buSzPts val="1400"/>
              <a:buChar char="•"/>
              <a:defRPr>
                <a:solidFill>
                  <a:schemeClr val="lt1"/>
                </a:solidFill>
              </a:defRPr>
            </a:lvl3pPr>
            <a:lvl4pPr indent="-304800" lvl="3" marL="1828800" algn="l">
              <a:lnSpc>
                <a:spcPct val="120000"/>
              </a:lnSpc>
              <a:spcBef>
                <a:spcPts val="500"/>
              </a:spcBef>
              <a:spcAft>
                <a:spcPts val="0"/>
              </a:spcAft>
              <a:buClr>
                <a:schemeClr val="lt1"/>
              </a:buClr>
              <a:buSzPts val="1200"/>
              <a:buChar char="•"/>
              <a:defRPr>
                <a:solidFill>
                  <a:schemeClr val="lt1"/>
                </a:solidFill>
              </a:defRPr>
            </a:lvl4pPr>
            <a:lvl5pPr indent="-298450" lvl="4" marL="2286000" algn="l">
              <a:lnSpc>
                <a:spcPct val="120000"/>
              </a:lnSpc>
              <a:spcBef>
                <a:spcPts val="500"/>
              </a:spcBef>
              <a:spcAft>
                <a:spcPts val="0"/>
              </a:spcAft>
              <a:buClr>
                <a:schemeClr val="lt1"/>
              </a:buClr>
              <a:buSzPts val="1100"/>
              <a:buChar char="•"/>
              <a:defRPr>
                <a:solidFill>
                  <a:schemeClr val="lt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64" name="Google Shape;264;p27"/>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Medium Blue">
  <p:cSld name="Sidebar Medium Blue">
    <p:spTree>
      <p:nvGrpSpPr>
        <p:cNvPr id="265" name="Shape 265"/>
        <p:cNvGrpSpPr/>
        <p:nvPr/>
      </p:nvGrpSpPr>
      <p:grpSpPr>
        <a:xfrm>
          <a:off x="0" y="0"/>
          <a:ext cx="0" cy="0"/>
          <a:chOff x="0" y="0"/>
          <a:chExt cx="0" cy="0"/>
        </a:xfrm>
      </p:grpSpPr>
      <p:sp>
        <p:nvSpPr>
          <p:cNvPr id="266" name="Google Shape;266;p28"/>
          <p:cNvSpPr/>
          <p:nvPr/>
        </p:nvSpPr>
        <p:spPr>
          <a:xfrm>
            <a:off x="0" y="0"/>
            <a:ext cx="35583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Open Sans"/>
              <a:ea typeface="Open Sans"/>
              <a:cs typeface="Open Sans"/>
              <a:sym typeface="Open Sans"/>
            </a:endParaRPr>
          </a:p>
        </p:txBody>
      </p:sp>
      <p:sp>
        <p:nvSpPr>
          <p:cNvPr id="267" name="Google Shape;267;p28"/>
          <p:cNvSpPr txBox="1"/>
          <p:nvPr>
            <p:ph type="title"/>
          </p:nvPr>
        </p:nvSpPr>
        <p:spPr>
          <a:xfrm>
            <a:off x="3792070" y="1"/>
            <a:ext cx="5130600" cy="10431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Open Sans Light"/>
              <a:buNone/>
              <a:defRPr sz="3000">
                <a:solidFill>
                  <a:schemeClr val="accent1"/>
                </a:solidFill>
                <a:latin typeface="Open Sans Light"/>
                <a:ea typeface="Open Sans Light"/>
                <a:cs typeface="Open Sans Light"/>
                <a:sym typeface="Open Sans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28"/>
          <p:cNvSpPr txBox="1"/>
          <p:nvPr>
            <p:ph idx="1" type="body"/>
          </p:nvPr>
        </p:nvSpPr>
        <p:spPr>
          <a:xfrm>
            <a:off x="3792070" y="1369219"/>
            <a:ext cx="47232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dk1"/>
              </a:buClr>
              <a:buSzPts val="1800"/>
              <a:buChar char="•"/>
              <a:defRPr>
                <a:solidFill>
                  <a:schemeClr val="dk1"/>
                </a:solidFill>
              </a:defRPr>
            </a:lvl1pPr>
            <a:lvl2pPr indent="-323850" lvl="1" marL="914400" algn="l">
              <a:lnSpc>
                <a:spcPct val="120000"/>
              </a:lnSpc>
              <a:spcBef>
                <a:spcPts val="500"/>
              </a:spcBef>
              <a:spcAft>
                <a:spcPts val="0"/>
              </a:spcAft>
              <a:buClr>
                <a:schemeClr val="dk1"/>
              </a:buClr>
              <a:buSzPts val="1500"/>
              <a:buChar char="•"/>
              <a:defRPr>
                <a:solidFill>
                  <a:schemeClr val="dk1"/>
                </a:solidFill>
              </a:defRPr>
            </a:lvl2pPr>
            <a:lvl3pPr indent="-317500" lvl="2" marL="1371600" algn="l">
              <a:lnSpc>
                <a:spcPct val="120000"/>
              </a:lnSpc>
              <a:spcBef>
                <a:spcPts val="500"/>
              </a:spcBef>
              <a:spcAft>
                <a:spcPts val="0"/>
              </a:spcAft>
              <a:buClr>
                <a:schemeClr val="dk1"/>
              </a:buClr>
              <a:buSzPts val="1400"/>
              <a:buChar char="•"/>
              <a:defRPr>
                <a:solidFill>
                  <a:schemeClr val="dk1"/>
                </a:solidFill>
              </a:defRPr>
            </a:lvl3pPr>
            <a:lvl4pPr indent="-304800" lvl="3" marL="1828800" algn="l">
              <a:lnSpc>
                <a:spcPct val="120000"/>
              </a:lnSpc>
              <a:spcBef>
                <a:spcPts val="500"/>
              </a:spcBef>
              <a:spcAft>
                <a:spcPts val="0"/>
              </a:spcAft>
              <a:buClr>
                <a:schemeClr val="dk1"/>
              </a:buClr>
              <a:buSzPts val="1200"/>
              <a:buChar char="•"/>
              <a:defRPr>
                <a:solidFill>
                  <a:schemeClr val="dk1"/>
                </a:solidFill>
              </a:defRPr>
            </a:lvl4pPr>
            <a:lvl5pPr indent="-298450" lvl="4" marL="2286000" algn="l">
              <a:lnSpc>
                <a:spcPct val="120000"/>
              </a:lnSpc>
              <a:spcBef>
                <a:spcPts val="500"/>
              </a:spcBef>
              <a:spcAft>
                <a:spcPts val="0"/>
              </a:spcAft>
              <a:buClr>
                <a:schemeClr val="dk1"/>
              </a:buClr>
              <a:buSzPts val="1100"/>
              <a:buChar char="•"/>
              <a:defRPr>
                <a:solidFill>
                  <a:schemeClr val="dk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9" name="Google Shape;269;p28"/>
          <p:cNvSpPr txBox="1"/>
          <p:nvPr>
            <p:ph idx="11" type="ftr"/>
          </p:nvPr>
        </p:nvSpPr>
        <p:spPr>
          <a:xfrm>
            <a:off x="3696891" y="4767263"/>
            <a:ext cx="3806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0" name="Google Shape;270;p28"/>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271" name="Google Shape;271;p28"/>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accent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2" name="Google Shape;272;p28"/>
          <p:cNvSpPr txBox="1"/>
          <p:nvPr>
            <p:ph idx="2" type="body"/>
          </p:nvPr>
        </p:nvSpPr>
        <p:spPr>
          <a:xfrm>
            <a:off x="221457" y="282633"/>
            <a:ext cx="3091200" cy="4349700"/>
          </a:xfrm>
          <a:prstGeom prst="rect">
            <a:avLst/>
          </a:prstGeom>
          <a:noFill/>
          <a:ln>
            <a:noFill/>
          </a:ln>
        </p:spPr>
        <p:txBody>
          <a:bodyPr anchorCtr="0" anchor="ctr" bIns="137150" lIns="137150" spcFirstLastPara="1" rIns="137150" wrap="square" tIns="137150">
            <a:normAutofit/>
          </a:bodyPr>
          <a:lstStyle>
            <a:lvl1pPr indent="-228600" lvl="0" marL="457200" algn="l">
              <a:lnSpc>
                <a:spcPct val="120000"/>
              </a:lnSpc>
              <a:spcBef>
                <a:spcPts val="0"/>
              </a:spcBef>
              <a:spcAft>
                <a:spcPts val="0"/>
              </a:spcAft>
              <a:buClr>
                <a:schemeClr val="lt1"/>
              </a:buClr>
              <a:buSzPts val="2400"/>
              <a:buNone/>
              <a:defRPr b="0" i="1" sz="2400">
                <a:solidFill>
                  <a:schemeClr val="lt1"/>
                </a:solidFill>
              </a:defRPr>
            </a:lvl1pPr>
            <a:lvl2pPr indent="-317500" lvl="1" marL="914400" algn="l">
              <a:lnSpc>
                <a:spcPct val="120000"/>
              </a:lnSpc>
              <a:spcBef>
                <a:spcPts val="500"/>
              </a:spcBef>
              <a:spcAft>
                <a:spcPts val="0"/>
              </a:spcAft>
              <a:buClr>
                <a:schemeClr val="dk1"/>
              </a:buClr>
              <a:buSzPts val="1400"/>
              <a:buChar char="•"/>
              <a:defRPr/>
            </a:lvl2pPr>
            <a:lvl3pPr indent="-317500" lvl="2" marL="1371600" algn="l">
              <a:lnSpc>
                <a:spcPct val="120000"/>
              </a:lnSpc>
              <a:spcBef>
                <a:spcPts val="500"/>
              </a:spcBef>
              <a:spcAft>
                <a:spcPts val="0"/>
              </a:spcAft>
              <a:buClr>
                <a:schemeClr val="dk1"/>
              </a:buClr>
              <a:buSzPts val="1400"/>
              <a:buChar char="•"/>
              <a:defRPr/>
            </a:lvl3pPr>
            <a:lvl4pPr indent="-317500" lvl="3" marL="1828800" algn="l">
              <a:lnSpc>
                <a:spcPct val="120000"/>
              </a:lnSpc>
              <a:spcBef>
                <a:spcPts val="500"/>
              </a:spcBef>
              <a:spcAft>
                <a:spcPts val="0"/>
              </a:spcAft>
              <a:buClr>
                <a:schemeClr val="dk1"/>
              </a:buClr>
              <a:buSzPts val="1400"/>
              <a:buChar char="•"/>
              <a:defRPr/>
            </a:lvl4pPr>
            <a:lvl5pPr indent="-317500" lvl="4" marL="2286000" algn="l">
              <a:lnSpc>
                <a:spcPct val="120000"/>
              </a:lnSpc>
              <a:spcBef>
                <a:spcPts val="500"/>
              </a:spcBef>
              <a:spcAft>
                <a:spcPts val="0"/>
              </a:spcAft>
              <a:buClr>
                <a:schemeClr val="dk1"/>
              </a:buClr>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73" name="Google Shape;273;p28"/>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Magenta">
  <p:cSld name="Sidebar Magenta">
    <p:spTree>
      <p:nvGrpSpPr>
        <p:cNvPr id="274" name="Shape 274"/>
        <p:cNvGrpSpPr/>
        <p:nvPr/>
      </p:nvGrpSpPr>
      <p:grpSpPr>
        <a:xfrm>
          <a:off x="0" y="0"/>
          <a:ext cx="0" cy="0"/>
          <a:chOff x="0" y="0"/>
          <a:chExt cx="0" cy="0"/>
        </a:xfrm>
      </p:grpSpPr>
      <p:sp>
        <p:nvSpPr>
          <p:cNvPr id="275" name="Google Shape;275;p29"/>
          <p:cNvSpPr/>
          <p:nvPr/>
        </p:nvSpPr>
        <p:spPr>
          <a:xfrm>
            <a:off x="0" y="0"/>
            <a:ext cx="3558300" cy="51435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Open Sans"/>
              <a:ea typeface="Open Sans"/>
              <a:cs typeface="Open Sans"/>
              <a:sym typeface="Open Sans"/>
            </a:endParaRPr>
          </a:p>
        </p:txBody>
      </p:sp>
      <p:sp>
        <p:nvSpPr>
          <p:cNvPr id="276" name="Google Shape;276;p29"/>
          <p:cNvSpPr txBox="1"/>
          <p:nvPr>
            <p:ph type="title"/>
          </p:nvPr>
        </p:nvSpPr>
        <p:spPr>
          <a:xfrm>
            <a:off x="3792070" y="1"/>
            <a:ext cx="5130600" cy="10431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Open Sans Light"/>
              <a:buNone/>
              <a:defRPr sz="3000">
                <a:solidFill>
                  <a:schemeClr val="accent1"/>
                </a:solidFill>
                <a:latin typeface="Open Sans Light"/>
                <a:ea typeface="Open Sans Light"/>
                <a:cs typeface="Open Sans Light"/>
                <a:sym typeface="Open Sans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29"/>
          <p:cNvSpPr txBox="1"/>
          <p:nvPr>
            <p:ph idx="1" type="body"/>
          </p:nvPr>
        </p:nvSpPr>
        <p:spPr>
          <a:xfrm>
            <a:off x="3792070" y="1369219"/>
            <a:ext cx="47232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dk1"/>
              </a:buClr>
              <a:buSzPts val="1800"/>
              <a:buChar char="•"/>
              <a:defRPr>
                <a:solidFill>
                  <a:schemeClr val="dk1"/>
                </a:solidFill>
              </a:defRPr>
            </a:lvl1pPr>
            <a:lvl2pPr indent="-323850" lvl="1" marL="914400" algn="l">
              <a:lnSpc>
                <a:spcPct val="120000"/>
              </a:lnSpc>
              <a:spcBef>
                <a:spcPts val="500"/>
              </a:spcBef>
              <a:spcAft>
                <a:spcPts val="0"/>
              </a:spcAft>
              <a:buClr>
                <a:schemeClr val="dk1"/>
              </a:buClr>
              <a:buSzPts val="1500"/>
              <a:buChar char="•"/>
              <a:defRPr>
                <a:solidFill>
                  <a:schemeClr val="dk1"/>
                </a:solidFill>
              </a:defRPr>
            </a:lvl2pPr>
            <a:lvl3pPr indent="-317500" lvl="2" marL="1371600" algn="l">
              <a:lnSpc>
                <a:spcPct val="120000"/>
              </a:lnSpc>
              <a:spcBef>
                <a:spcPts val="500"/>
              </a:spcBef>
              <a:spcAft>
                <a:spcPts val="0"/>
              </a:spcAft>
              <a:buClr>
                <a:schemeClr val="dk1"/>
              </a:buClr>
              <a:buSzPts val="1400"/>
              <a:buChar char="•"/>
              <a:defRPr>
                <a:solidFill>
                  <a:schemeClr val="dk1"/>
                </a:solidFill>
              </a:defRPr>
            </a:lvl3pPr>
            <a:lvl4pPr indent="-304800" lvl="3" marL="1828800" algn="l">
              <a:lnSpc>
                <a:spcPct val="120000"/>
              </a:lnSpc>
              <a:spcBef>
                <a:spcPts val="500"/>
              </a:spcBef>
              <a:spcAft>
                <a:spcPts val="0"/>
              </a:spcAft>
              <a:buClr>
                <a:schemeClr val="dk1"/>
              </a:buClr>
              <a:buSzPts val="1200"/>
              <a:buChar char="•"/>
              <a:defRPr>
                <a:solidFill>
                  <a:schemeClr val="dk1"/>
                </a:solidFill>
              </a:defRPr>
            </a:lvl4pPr>
            <a:lvl5pPr indent="-298450" lvl="4" marL="2286000" algn="l">
              <a:lnSpc>
                <a:spcPct val="120000"/>
              </a:lnSpc>
              <a:spcBef>
                <a:spcPts val="500"/>
              </a:spcBef>
              <a:spcAft>
                <a:spcPts val="0"/>
              </a:spcAft>
              <a:buClr>
                <a:schemeClr val="dk1"/>
              </a:buClr>
              <a:buSzPts val="1100"/>
              <a:buChar char="•"/>
              <a:defRPr>
                <a:solidFill>
                  <a:schemeClr val="dk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8" name="Google Shape;278;p29"/>
          <p:cNvSpPr txBox="1"/>
          <p:nvPr>
            <p:ph idx="11" type="ftr"/>
          </p:nvPr>
        </p:nvSpPr>
        <p:spPr>
          <a:xfrm>
            <a:off x="3696891" y="4767263"/>
            <a:ext cx="3806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9" name="Google Shape;279;p29"/>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280" name="Google Shape;280;p29"/>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accent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1" name="Google Shape;281;p29"/>
          <p:cNvSpPr txBox="1"/>
          <p:nvPr>
            <p:ph idx="2" type="body"/>
          </p:nvPr>
        </p:nvSpPr>
        <p:spPr>
          <a:xfrm>
            <a:off x="221457" y="282633"/>
            <a:ext cx="3091200" cy="4349700"/>
          </a:xfrm>
          <a:prstGeom prst="rect">
            <a:avLst/>
          </a:prstGeom>
          <a:noFill/>
          <a:ln>
            <a:noFill/>
          </a:ln>
        </p:spPr>
        <p:txBody>
          <a:bodyPr anchorCtr="0" anchor="ctr" bIns="137150" lIns="137150" spcFirstLastPara="1" rIns="137150" wrap="square" tIns="137150">
            <a:normAutofit/>
          </a:bodyPr>
          <a:lstStyle>
            <a:lvl1pPr indent="-228600" lvl="0" marL="457200" algn="l">
              <a:lnSpc>
                <a:spcPct val="120000"/>
              </a:lnSpc>
              <a:spcBef>
                <a:spcPts val="0"/>
              </a:spcBef>
              <a:spcAft>
                <a:spcPts val="0"/>
              </a:spcAft>
              <a:buClr>
                <a:schemeClr val="lt1"/>
              </a:buClr>
              <a:buSzPts val="2400"/>
              <a:buNone/>
              <a:defRPr b="0" i="1" sz="2400">
                <a:solidFill>
                  <a:schemeClr val="lt1"/>
                </a:solidFill>
              </a:defRPr>
            </a:lvl1pPr>
            <a:lvl2pPr indent="-317500" lvl="1" marL="914400" algn="l">
              <a:lnSpc>
                <a:spcPct val="120000"/>
              </a:lnSpc>
              <a:spcBef>
                <a:spcPts val="500"/>
              </a:spcBef>
              <a:spcAft>
                <a:spcPts val="0"/>
              </a:spcAft>
              <a:buClr>
                <a:schemeClr val="dk1"/>
              </a:buClr>
              <a:buSzPts val="1400"/>
              <a:buChar char="•"/>
              <a:defRPr/>
            </a:lvl2pPr>
            <a:lvl3pPr indent="-317500" lvl="2" marL="1371600" algn="l">
              <a:lnSpc>
                <a:spcPct val="120000"/>
              </a:lnSpc>
              <a:spcBef>
                <a:spcPts val="500"/>
              </a:spcBef>
              <a:spcAft>
                <a:spcPts val="0"/>
              </a:spcAft>
              <a:buClr>
                <a:schemeClr val="dk1"/>
              </a:buClr>
              <a:buSzPts val="1400"/>
              <a:buChar char="•"/>
              <a:defRPr/>
            </a:lvl3pPr>
            <a:lvl4pPr indent="-317500" lvl="3" marL="1828800" algn="l">
              <a:lnSpc>
                <a:spcPct val="120000"/>
              </a:lnSpc>
              <a:spcBef>
                <a:spcPts val="500"/>
              </a:spcBef>
              <a:spcAft>
                <a:spcPts val="0"/>
              </a:spcAft>
              <a:buClr>
                <a:schemeClr val="dk1"/>
              </a:buClr>
              <a:buSzPts val="1400"/>
              <a:buChar char="•"/>
              <a:defRPr/>
            </a:lvl4pPr>
            <a:lvl5pPr indent="-317500" lvl="4" marL="2286000" algn="l">
              <a:lnSpc>
                <a:spcPct val="120000"/>
              </a:lnSpc>
              <a:spcBef>
                <a:spcPts val="500"/>
              </a:spcBef>
              <a:spcAft>
                <a:spcPts val="0"/>
              </a:spcAft>
              <a:buClr>
                <a:schemeClr val="dk1"/>
              </a:buClr>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82" name="Google Shape;282;p29"/>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Green">
  <p:cSld name="Sidebar Green">
    <p:spTree>
      <p:nvGrpSpPr>
        <p:cNvPr id="283" name="Shape 283"/>
        <p:cNvGrpSpPr/>
        <p:nvPr/>
      </p:nvGrpSpPr>
      <p:grpSpPr>
        <a:xfrm>
          <a:off x="0" y="0"/>
          <a:ext cx="0" cy="0"/>
          <a:chOff x="0" y="0"/>
          <a:chExt cx="0" cy="0"/>
        </a:xfrm>
      </p:grpSpPr>
      <p:sp>
        <p:nvSpPr>
          <p:cNvPr id="284" name="Google Shape;284;p30"/>
          <p:cNvSpPr/>
          <p:nvPr/>
        </p:nvSpPr>
        <p:spPr>
          <a:xfrm>
            <a:off x="0" y="0"/>
            <a:ext cx="35583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Open Sans"/>
              <a:ea typeface="Open Sans"/>
              <a:cs typeface="Open Sans"/>
              <a:sym typeface="Open Sans"/>
            </a:endParaRPr>
          </a:p>
        </p:txBody>
      </p:sp>
      <p:sp>
        <p:nvSpPr>
          <p:cNvPr id="285" name="Google Shape;285;p30"/>
          <p:cNvSpPr txBox="1"/>
          <p:nvPr>
            <p:ph type="title"/>
          </p:nvPr>
        </p:nvSpPr>
        <p:spPr>
          <a:xfrm>
            <a:off x="3792070" y="1"/>
            <a:ext cx="5130600" cy="10431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Open Sans Light"/>
              <a:buNone/>
              <a:defRPr sz="3000">
                <a:solidFill>
                  <a:schemeClr val="accent1"/>
                </a:solidFill>
                <a:latin typeface="Open Sans Light"/>
                <a:ea typeface="Open Sans Light"/>
                <a:cs typeface="Open Sans Light"/>
                <a:sym typeface="Open Sans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30"/>
          <p:cNvSpPr txBox="1"/>
          <p:nvPr>
            <p:ph idx="1" type="body"/>
          </p:nvPr>
        </p:nvSpPr>
        <p:spPr>
          <a:xfrm>
            <a:off x="3792070" y="1369219"/>
            <a:ext cx="47232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dk1"/>
              </a:buClr>
              <a:buSzPts val="1800"/>
              <a:buChar char="•"/>
              <a:defRPr>
                <a:solidFill>
                  <a:schemeClr val="dk1"/>
                </a:solidFill>
              </a:defRPr>
            </a:lvl1pPr>
            <a:lvl2pPr indent="-323850" lvl="1" marL="914400" algn="l">
              <a:lnSpc>
                <a:spcPct val="120000"/>
              </a:lnSpc>
              <a:spcBef>
                <a:spcPts val="500"/>
              </a:spcBef>
              <a:spcAft>
                <a:spcPts val="0"/>
              </a:spcAft>
              <a:buClr>
                <a:schemeClr val="dk1"/>
              </a:buClr>
              <a:buSzPts val="1500"/>
              <a:buChar char="•"/>
              <a:defRPr>
                <a:solidFill>
                  <a:schemeClr val="dk1"/>
                </a:solidFill>
              </a:defRPr>
            </a:lvl2pPr>
            <a:lvl3pPr indent="-317500" lvl="2" marL="1371600" algn="l">
              <a:lnSpc>
                <a:spcPct val="120000"/>
              </a:lnSpc>
              <a:spcBef>
                <a:spcPts val="500"/>
              </a:spcBef>
              <a:spcAft>
                <a:spcPts val="0"/>
              </a:spcAft>
              <a:buClr>
                <a:schemeClr val="dk1"/>
              </a:buClr>
              <a:buSzPts val="1400"/>
              <a:buChar char="•"/>
              <a:defRPr>
                <a:solidFill>
                  <a:schemeClr val="dk1"/>
                </a:solidFill>
              </a:defRPr>
            </a:lvl3pPr>
            <a:lvl4pPr indent="-304800" lvl="3" marL="1828800" algn="l">
              <a:lnSpc>
                <a:spcPct val="120000"/>
              </a:lnSpc>
              <a:spcBef>
                <a:spcPts val="500"/>
              </a:spcBef>
              <a:spcAft>
                <a:spcPts val="0"/>
              </a:spcAft>
              <a:buClr>
                <a:schemeClr val="dk1"/>
              </a:buClr>
              <a:buSzPts val="1200"/>
              <a:buChar char="•"/>
              <a:defRPr>
                <a:solidFill>
                  <a:schemeClr val="dk1"/>
                </a:solidFill>
              </a:defRPr>
            </a:lvl4pPr>
            <a:lvl5pPr indent="-298450" lvl="4" marL="2286000" algn="l">
              <a:lnSpc>
                <a:spcPct val="120000"/>
              </a:lnSpc>
              <a:spcBef>
                <a:spcPts val="500"/>
              </a:spcBef>
              <a:spcAft>
                <a:spcPts val="0"/>
              </a:spcAft>
              <a:buClr>
                <a:schemeClr val="dk1"/>
              </a:buClr>
              <a:buSzPts val="1100"/>
              <a:buChar char="•"/>
              <a:defRPr>
                <a:solidFill>
                  <a:schemeClr val="dk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7" name="Google Shape;287;p30"/>
          <p:cNvSpPr txBox="1"/>
          <p:nvPr>
            <p:ph idx="11" type="ftr"/>
          </p:nvPr>
        </p:nvSpPr>
        <p:spPr>
          <a:xfrm>
            <a:off x="3696891" y="4767263"/>
            <a:ext cx="3806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8" name="Google Shape;288;p30"/>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289" name="Google Shape;289;p30"/>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accent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30"/>
          <p:cNvSpPr txBox="1"/>
          <p:nvPr>
            <p:ph idx="2" type="body"/>
          </p:nvPr>
        </p:nvSpPr>
        <p:spPr>
          <a:xfrm>
            <a:off x="221457" y="282633"/>
            <a:ext cx="3091200" cy="4349700"/>
          </a:xfrm>
          <a:prstGeom prst="rect">
            <a:avLst/>
          </a:prstGeom>
          <a:noFill/>
          <a:ln>
            <a:noFill/>
          </a:ln>
        </p:spPr>
        <p:txBody>
          <a:bodyPr anchorCtr="0" anchor="ctr" bIns="137150" lIns="137150" spcFirstLastPara="1" rIns="137150" wrap="square" tIns="137150">
            <a:normAutofit/>
          </a:bodyPr>
          <a:lstStyle>
            <a:lvl1pPr indent="-228600" lvl="0" marL="457200" algn="l">
              <a:lnSpc>
                <a:spcPct val="120000"/>
              </a:lnSpc>
              <a:spcBef>
                <a:spcPts val="0"/>
              </a:spcBef>
              <a:spcAft>
                <a:spcPts val="0"/>
              </a:spcAft>
              <a:buClr>
                <a:schemeClr val="lt1"/>
              </a:buClr>
              <a:buSzPts val="2400"/>
              <a:buNone/>
              <a:defRPr b="0" i="1" sz="2400">
                <a:solidFill>
                  <a:schemeClr val="lt1"/>
                </a:solidFill>
              </a:defRPr>
            </a:lvl1pPr>
            <a:lvl2pPr indent="-317500" lvl="1" marL="914400" algn="l">
              <a:lnSpc>
                <a:spcPct val="120000"/>
              </a:lnSpc>
              <a:spcBef>
                <a:spcPts val="500"/>
              </a:spcBef>
              <a:spcAft>
                <a:spcPts val="0"/>
              </a:spcAft>
              <a:buClr>
                <a:schemeClr val="dk1"/>
              </a:buClr>
              <a:buSzPts val="1400"/>
              <a:buChar char="•"/>
              <a:defRPr/>
            </a:lvl2pPr>
            <a:lvl3pPr indent="-317500" lvl="2" marL="1371600" algn="l">
              <a:lnSpc>
                <a:spcPct val="120000"/>
              </a:lnSpc>
              <a:spcBef>
                <a:spcPts val="500"/>
              </a:spcBef>
              <a:spcAft>
                <a:spcPts val="0"/>
              </a:spcAft>
              <a:buClr>
                <a:schemeClr val="dk1"/>
              </a:buClr>
              <a:buSzPts val="1400"/>
              <a:buChar char="•"/>
              <a:defRPr/>
            </a:lvl3pPr>
            <a:lvl4pPr indent="-317500" lvl="3" marL="1828800" algn="l">
              <a:lnSpc>
                <a:spcPct val="120000"/>
              </a:lnSpc>
              <a:spcBef>
                <a:spcPts val="500"/>
              </a:spcBef>
              <a:spcAft>
                <a:spcPts val="0"/>
              </a:spcAft>
              <a:buClr>
                <a:schemeClr val="dk1"/>
              </a:buClr>
              <a:buSzPts val="1400"/>
              <a:buChar char="•"/>
              <a:defRPr/>
            </a:lvl4pPr>
            <a:lvl5pPr indent="-317500" lvl="4" marL="2286000" algn="l">
              <a:lnSpc>
                <a:spcPct val="120000"/>
              </a:lnSpc>
              <a:spcBef>
                <a:spcPts val="500"/>
              </a:spcBef>
              <a:spcAft>
                <a:spcPts val="0"/>
              </a:spcAft>
              <a:buClr>
                <a:schemeClr val="dk1"/>
              </a:buClr>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91" name="Google Shape;291;p30"/>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4"/>
          <p:cNvSpPr txBox="1"/>
          <p:nvPr>
            <p:ph type="title"/>
          </p:nvPr>
        </p:nvSpPr>
        <p:spPr>
          <a:xfrm>
            <a:off x="628650" y="1"/>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 name="Google Shape;28;p4"/>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 name="Google Shape;29;p4"/>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pic>
        <p:nvPicPr>
          <p:cNvPr id="30" name="Google Shape;30;p4"/>
          <p:cNvPicPr preferRelativeResize="0"/>
          <p:nvPr/>
        </p:nvPicPr>
        <p:blipFill rotWithShape="1">
          <a:blip r:embed="rId2">
            <a:alphaModFix/>
          </a:blip>
          <a:srcRect b="0" l="0" r="0" t="0"/>
          <a:stretch/>
        </p:blipFill>
        <p:spPr>
          <a:xfrm>
            <a:off x="214991" y="4728299"/>
            <a:ext cx="1036465" cy="312807"/>
          </a:xfrm>
          <a:prstGeom prst="rect">
            <a:avLst/>
          </a:prstGeom>
          <a:noFill/>
          <a:ln>
            <a:noFill/>
          </a:ln>
        </p:spPr>
      </p:pic>
      <p:sp>
        <p:nvSpPr>
          <p:cNvPr id="31" name="Google Shape;31;p4"/>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sz="800">
                <a:solidFill>
                  <a:schemeClr val="accent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 name="Google Shape;32;p4"/>
          <p:cNvSpPr/>
          <p:nvPr/>
        </p:nvSpPr>
        <p:spPr>
          <a:xfrm flipH="1" rot="10800000">
            <a:off x="0" y="-112"/>
            <a:ext cx="384000" cy="1181100"/>
          </a:xfrm>
          <a:prstGeom prst="rtTriangle">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Dark Blue">
  <p:cSld name="Divider Dark Blue">
    <p:bg>
      <p:bgPr>
        <a:solidFill>
          <a:schemeClr val="dk1"/>
        </a:solidFill>
      </p:bgPr>
    </p:bg>
    <p:spTree>
      <p:nvGrpSpPr>
        <p:cNvPr id="292" name="Shape 292"/>
        <p:cNvGrpSpPr/>
        <p:nvPr/>
      </p:nvGrpSpPr>
      <p:grpSpPr>
        <a:xfrm>
          <a:off x="0" y="0"/>
          <a:ext cx="0" cy="0"/>
          <a:chOff x="0" y="0"/>
          <a:chExt cx="0" cy="0"/>
        </a:xfrm>
      </p:grpSpPr>
      <p:pic>
        <p:nvPicPr>
          <p:cNvPr id="293" name="Google Shape;293;p31"/>
          <p:cNvPicPr preferRelativeResize="0"/>
          <p:nvPr/>
        </p:nvPicPr>
        <p:blipFill rotWithShape="1">
          <a:blip r:embed="rId2">
            <a:alphaModFix/>
          </a:blip>
          <a:srcRect b="37003" l="47033" r="22624" t="11971"/>
          <a:stretch/>
        </p:blipFill>
        <p:spPr>
          <a:xfrm>
            <a:off x="-1" y="53319"/>
            <a:ext cx="9144000" cy="5090181"/>
          </a:xfrm>
          <a:prstGeom prst="rect">
            <a:avLst/>
          </a:prstGeom>
          <a:noFill/>
          <a:ln>
            <a:noFill/>
          </a:ln>
        </p:spPr>
      </p:pic>
      <p:sp>
        <p:nvSpPr>
          <p:cNvPr id="294" name="Google Shape;294;p31"/>
          <p:cNvSpPr txBox="1"/>
          <p:nvPr>
            <p:ph type="title"/>
          </p:nvPr>
        </p:nvSpPr>
        <p:spPr>
          <a:xfrm>
            <a:off x="628650" y="1062323"/>
            <a:ext cx="7886700" cy="27846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2"/>
              </a:buClr>
              <a:buSzPts val="4100"/>
              <a:buFont typeface="Open Sans Light"/>
              <a:buNone/>
              <a:defRPr sz="4100">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31"/>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6" name="Google Shape;296;p31"/>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297" name="Google Shape;297;p31"/>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lt2"/>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298" name="Google Shape;298;p31"/>
          <p:cNvPicPr preferRelativeResize="0"/>
          <p:nvPr/>
        </p:nvPicPr>
        <p:blipFill rotWithShape="1">
          <a:blip r:embed="rId3">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p:cSld name="Divider Medium Blue">
    <p:bg>
      <p:bgPr>
        <a:solidFill>
          <a:schemeClr val="accent1"/>
        </a:solidFill>
      </p:bgPr>
    </p:bg>
    <p:spTree>
      <p:nvGrpSpPr>
        <p:cNvPr id="299" name="Shape 299"/>
        <p:cNvGrpSpPr/>
        <p:nvPr/>
      </p:nvGrpSpPr>
      <p:grpSpPr>
        <a:xfrm>
          <a:off x="0" y="0"/>
          <a:ext cx="0" cy="0"/>
          <a:chOff x="0" y="0"/>
          <a:chExt cx="0" cy="0"/>
        </a:xfrm>
      </p:grpSpPr>
      <p:pic>
        <p:nvPicPr>
          <p:cNvPr id="300" name="Google Shape;300;p32"/>
          <p:cNvPicPr preferRelativeResize="0"/>
          <p:nvPr/>
        </p:nvPicPr>
        <p:blipFill rotWithShape="1">
          <a:blip r:embed="rId2">
            <a:alphaModFix/>
          </a:blip>
          <a:srcRect b="48439" l="35309" r="34350" t="534"/>
          <a:stretch/>
        </p:blipFill>
        <p:spPr>
          <a:xfrm>
            <a:off x="-1" y="53319"/>
            <a:ext cx="9144000" cy="5090181"/>
          </a:xfrm>
          <a:prstGeom prst="rect">
            <a:avLst/>
          </a:prstGeom>
          <a:noFill/>
          <a:ln>
            <a:noFill/>
          </a:ln>
        </p:spPr>
      </p:pic>
      <p:sp>
        <p:nvSpPr>
          <p:cNvPr id="301" name="Google Shape;301;p32"/>
          <p:cNvSpPr txBox="1"/>
          <p:nvPr>
            <p:ph type="title"/>
          </p:nvPr>
        </p:nvSpPr>
        <p:spPr>
          <a:xfrm>
            <a:off x="628650" y="1062323"/>
            <a:ext cx="7886700" cy="27846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4100"/>
              <a:buFont typeface="Open Sans Light"/>
              <a:buNone/>
              <a:defRPr sz="41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2" name="Google Shape;302;p32"/>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3" name="Google Shape;303;p32"/>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304" name="Google Shape;304;p32"/>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lt2"/>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305" name="Google Shape;305;p32"/>
          <p:cNvPicPr preferRelativeResize="0"/>
          <p:nvPr/>
        </p:nvPicPr>
        <p:blipFill rotWithShape="1">
          <a:blip r:embed="rId3">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Green">
  <p:cSld name="Divider Green">
    <p:bg>
      <p:bgPr>
        <a:solidFill>
          <a:schemeClr val="accent2"/>
        </a:solidFill>
      </p:bgPr>
    </p:bg>
    <p:spTree>
      <p:nvGrpSpPr>
        <p:cNvPr id="306" name="Shape 306"/>
        <p:cNvGrpSpPr/>
        <p:nvPr/>
      </p:nvGrpSpPr>
      <p:grpSpPr>
        <a:xfrm>
          <a:off x="0" y="0"/>
          <a:ext cx="0" cy="0"/>
          <a:chOff x="0" y="0"/>
          <a:chExt cx="0" cy="0"/>
        </a:xfrm>
      </p:grpSpPr>
      <p:pic>
        <p:nvPicPr>
          <p:cNvPr id="307" name="Google Shape;307;p33"/>
          <p:cNvPicPr preferRelativeResize="0"/>
          <p:nvPr/>
        </p:nvPicPr>
        <p:blipFill rotWithShape="1">
          <a:blip r:embed="rId2">
            <a:alphaModFix amt="46000"/>
          </a:blip>
          <a:srcRect b="34428" l="-169" r="69828" t="14545"/>
          <a:stretch/>
        </p:blipFill>
        <p:spPr>
          <a:xfrm>
            <a:off x="-1" y="53319"/>
            <a:ext cx="9144000" cy="5090181"/>
          </a:xfrm>
          <a:prstGeom prst="rect">
            <a:avLst/>
          </a:prstGeom>
          <a:noFill/>
          <a:ln>
            <a:noFill/>
          </a:ln>
        </p:spPr>
      </p:pic>
      <p:sp>
        <p:nvSpPr>
          <p:cNvPr id="308" name="Google Shape;308;p33"/>
          <p:cNvSpPr txBox="1"/>
          <p:nvPr>
            <p:ph type="title"/>
          </p:nvPr>
        </p:nvSpPr>
        <p:spPr>
          <a:xfrm>
            <a:off x="628650" y="1062323"/>
            <a:ext cx="7886700" cy="27846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4100"/>
              <a:buFont typeface="Open Sans Light"/>
              <a:buNone/>
              <a:defRPr sz="41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9" name="Google Shape;309;p33"/>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rgbClr val="D4FFBC"/>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0" name="Google Shape;310;p33"/>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D4FFB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D4FFB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D4FFB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D4FFB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D4FFB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D4FFB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D4FFB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D4FFB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D4FFB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311" name="Google Shape;311;p33"/>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rgbClr val="D4FFBC"/>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312" name="Google Shape;312;p33"/>
          <p:cNvPicPr preferRelativeResize="0"/>
          <p:nvPr/>
        </p:nvPicPr>
        <p:blipFill rotWithShape="1">
          <a:blip r:embed="rId3">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agenta">
  <p:cSld name="Divider Magenta">
    <p:bg>
      <p:bgPr>
        <a:solidFill>
          <a:schemeClr val="accent3"/>
        </a:solidFill>
      </p:bgPr>
    </p:bg>
    <p:spTree>
      <p:nvGrpSpPr>
        <p:cNvPr id="313" name="Shape 313"/>
        <p:cNvGrpSpPr/>
        <p:nvPr/>
      </p:nvGrpSpPr>
      <p:grpSpPr>
        <a:xfrm>
          <a:off x="0" y="0"/>
          <a:ext cx="0" cy="0"/>
          <a:chOff x="0" y="0"/>
          <a:chExt cx="0" cy="0"/>
        </a:xfrm>
      </p:grpSpPr>
      <p:pic>
        <p:nvPicPr>
          <p:cNvPr id="314" name="Google Shape;314;p34"/>
          <p:cNvPicPr preferRelativeResize="0"/>
          <p:nvPr/>
        </p:nvPicPr>
        <p:blipFill rotWithShape="1">
          <a:blip r:embed="rId2">
            <a:alphaModFix/>
          </a:blip>
          <a:srcRect b="35475" l="52300" r="17359" t="13498"/>
          <a:stretch/>
        </p:blipFill>
        <p:spPr>
          <a:xfrm>
            <a:off x="-1" y="53319"/>
            <a:ext cx="9144000" cy="5090181"/>
          </a:xfrm>
          <a:prstGeom prst="rect">
            <a:avLst/>
          </a:prstGeom>
          <a:noFill/>
          <a:ln>
            <a:noFill/>
          </a:ln>
        </p:spPr>
      </p:pic>
      <p:sp>
        <p:nvSpPr>
          <p:cNvPr id="315" name="Google Shape;315;p34"/>
          <p:cNvSpPr txBox="1"/>
          <p:nvPr>
            <p:ph type="title"/>
          </p:nvPr>
        </p:nvSpPr>
        <p:spPr>
          <a:xfrm>
            <a:off x="628650" y="1062323"/>
            <a:ext cx="7886700" cy="27846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4100"/>
              <a:buFont typeface="Open Sans Light"/>
              <a:buNone/>
              <a:defRPr sz="41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34"/>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rgbClr val="F8CBEC"/>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7" name="Google Shape;317;p34"/>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8CBEC"/>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318" name="Google Shape;318;p34"/>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rgbClr val="F8CBEC"/>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319" name="Google Shape;319;p34"/>
          <p:cNvPicPr preferRelativeResize="0"/>
          <p:nvPr/>
        </p:nvPicPr>
        <p:blipFill rotWithShape="1">
          <a:blip r:embed="rId3">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Gradeint">
  <p:cSld name="Divider Blue Gradeint">
    <p:bg>
      <p:bgPr>
        <a:gradFill>
          <a:gsLst>
            <a:gs pos="0">
              <a:schemeClr val="dk1"/>
            </a:gs>
            <a:gs pos="27000">
              <a:schemeClr val="dk1"/>
            </a:gs>
            <a:gs pos="100000">
              <a:schemeClr val="accent1"/>
            </a:gs>
          </a:gsLst>
          <a:lin ang="3600000" scaled="0"/>
        </a:gradFill>
      </p:bgPr>
    </p:bg>
    <p:spTree>
      <p:nvGrpSpPr>
        <p:cNvPr id="320" name="Shape 320"/>
        <p:cNvGrpSpPr/>
        <p:nvPr/>
      </p:nvGrpSpPr>
      <p:grpSpPr>
        <a:xfrm>
          <a:off x="0" y="0"/>
          <a:ext cx="0" cy="0"/>
          <a:chOff x="0" y="0"/>
          <a:chExt cx="0" cy="0"/>
        </a:xfrm>
      </p:grpSpPr>
      <p:pic>
        <p:nvPicPr>
          <p:cNvPr id="321" name="Google Shape;321;p35"/>
          <p:cNvPicPr preferRelativeResize="0"/>
          <p:nvPr/>
        </p:nvPicPr>
        <p:blipFill rotWithShape="1">
          <a:blip r:embed="rId2">
            <a:alphaModFix/>
          </a:blip>
          <a:srcRect b="20765" l="23801" r="45858" t="28208"/>
          <a:stretch/>
        </p:blipFill>
        <p:spPr>
          <a:xfrm>
            <a:off x="-1" y="53319"/>
            <a:ext cx="9144000" cy="5090181"/>
          </a:xfrm>
          <a:prstGeom prst="rect">
            <a:avLst/>
          </a:prstGeom>
          <a:noFill/>
          <a:ln>
            <a:noFill/>
          </a:ln>
        </p:spPr>
      </p:pic>
      <p:sp>
        <p:nvSpPr>
          <p:cNvPr id="322" name="Google Shape;322;p35"/>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3" name="Google Shape;323;p35"/>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324" name="Google Shape;324;p35"/>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lt2"/>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5" name="Google Shape;325;p35"/>
          <p:cNvSpPr txBox="1"/>
          <p:nvPr>
            <p:ph type="title"/>
          </p:nvPr>
        </p:nvSpPr>
        <p:spPr>
          <a:xfrm>
            <a:off x="628650" y="1062323"/>
            <a:ext cx="7886700" cy="27846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2"/>
              </a:buClr>
              <a:buSzPts val="4100"/>
              <a:buFont typeface="Open Sans Light"/>
              <a:buNone/>
              <a:defRPr sz="4100">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326" name="Google Shape;326;p35"/>
          <p:cNvPicPr preferRelativeResize="0"/>
          <p:nvPr/>
        </p:nvPicPr>
        <p:blipFill rotWithShape="1">
          <a:blip r:embed="rId3">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Magenta Gradeint">
  <p:cSld name="Divider Blue Magenta Gradeint">
    <p:bg>
      <p:bgPr>
        <a:gradFill>
          <a:gsLst>
            <a:gs pos="0">
              <a:schemeClr val="dk1"/>
            </a:gs>
            <a:gs pos="27000">
              <a:schemeClr val="dk1"/>
            </a:gs>
            <a:gs pos="100000">
              <a:schemeClr val="accent3"/>
            </a:gs>
          </a:gsLst>
          <a:lin ang="3600000" scaled="0"/>
        </a:gradFill>
      </p:bgPr>
    </p:bg>
    <p:spTree>
      <p:nvGrpSpPr>
        <p:cNvPr id="327" name="Shape 327"/>
        <p:cNvGrpSpPr/>
        <p:nvPr/>
      </p:nvGrpSpPr>
      <p:grpSpPr>
        <a:xfrm>
          <a:off x="0" y="0"/>
          <a:ext cx="0" cy="0"/>
          <a:chOff x="0" y="0"/>
          <a:chExt cx="0" cy="0"/>
        </a:xfrm>
      </p:grpSpPr>
      <p:pic>
        <p:nvPicPr>
          <p:cNvPr id="328" name="Google Shape;328;p36"/>
          <p:cNvPicPr preferRelativeResize="0"/>
          <p:nvPr/>
        </p:nvPicPr>
        <p:blipFill rotWithShape="1">
          <a:blip r:embed="rId2">
            <a:alphaModFix/>
          </a:blip>
          <a:srcRect b="38684" l="31168" r="38487" t="10288"/>
          <a:stretch/>
        </p:blipFill>
        <p:spPr>
          <a:xfrm flipH="1">
            <a:off x="-1" y="53319"/>
            <a:ext cx="9144000" cy="5090181"/>
          </a:xfrm>
          <a:prstGeom prst="rect">
            <a:avLst/>
          </a:prstGeom>
          <a:noFill/>
          <a:ln>
            <a:noFill/>
          </a:ln>
        </p:spPr>
      </p:pic>
      <p:sp>
        <p:nvSpPr>
          <p:cNvPr id="329" name="Google Shape;329;p36"/>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36"/>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331" name="Google Shape;331;p36"/>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lt2"/>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2" name="Google Shape;332;p36"/>
          <p:cNvSpPr txBox="1"/>
          <p:nvPr>
            <p:ph type="title"/>
          </p:nvPr>
        </p:nvSpPr>
        <p:spPr>
          <a:xfrm>
            <a:off x="628650" y="1062323"/>
            <a:ext cx="7886700" cy="27846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2"/>
              </a:buClr>
              <a:buSzPts val="4100"/>
              <a:buFont typeface="Open Sans Light"/>
              <a:buNone/>
              <a:defRPr sz="4100">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333" name="Google Shape;333;p36"/>
          <p:cNvPicPr preferRelativeResize="0"/>
          <p:nvPr/>
        </p:nvPicPr>
        <p:blipFill rotWithShape="1">
          <a:blip r:embed="rId3">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Dark Blue">
  <p:cSld name="Title Only Dark Blue">
    <p:bg>
      <p:bgPr>
        <a:solidFill>
          <a:schemeClr val="dk1"/>
        </a:solidFill>
      </p:bgPr>
    </p:bg>
    <p:spTree>
      <p:nvGrpSpPr>
        <p:cNvPr id="334" name="Shape 334"/>
        <p:cNvGrpSpPr/>
        <p:nvPr/>
      </p:nvGrpSpPr>
      <p:grpSpPr>
        <a:xfrm>
          <a:off x="0" y="0"/>
          <a:ext cx="0" cy="0"/>
          <a:chOff x="0" y="0"/>
          <a:chExt cx="0" cy="0"/>
        </a:xfrm>
      </p:grpSpPr>
      <p:sp>
        <p:nvSpPr>
          <p:cNvPr id="335" name="Google Shape;335;p37"/>
          <p:cNvSpPr txBox="1"/>
          <p:nvPr>
            <p:ph type="title"/>
          </p:nvPr>
        </p:nvSpPr>
        <p:spPr>
          <a:xfrm>
            <a:off x="628650" y="1"/>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3000"/>
              <a:buFont typeface="Open Sans Light"/>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6" name="Google Shape;336;p37"/>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7" name="Google Shape;337;p37"/>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338" name="Google Shape;338;p37"/>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sz="800">
                <a:solidFill>
                  <a:schemeClr val="lt2"/>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9" name="Google Shape;339;p37"/>
          <p:cNvSpPr/>
          <p:nvPr/>
        </p:nvSpPr>
        <p:spPr>
          <a:xfrm flipH="1" rot="10800000">
            <a:off x="0" y="-112"/>
            <a:ext cx="384000" cy="1181100"/>
          </a:xfrm>
          <a:prstGeom prst="rtTriangl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pic>
        <p:nvPicPr>
          <p:cNvPr id="340" name="Google Shape;340;p37"/>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Medium Blue">
  <p:cSld name="Title Only Medium Blue">
    <p:bg>
      <p:bgPr>
        <a:solidFill>
          <a:schemeClr val="accent1"/>
        </a:solidFill>
      </p:bgPr>
    </p:bg>
    <p:spTree>
      <p:nvGrpSpPr>
        <p:cNvPr id="341" name="Shape 341"/>
        <p:cNvGrpSpPr/>
        <p:nvPr/>
      </p:nvGrpSpPr>
      <p:grpSpPr>
        <a:xfrm>
          <a:off x="0" y="0"/>
          <a:ext cx="0" cy="0"/>
          <a:chOff x="0" y="0"/>
          <a:chExt cx="0" cy="0"/>
        </a:xfrm>
      </p:grpSpPr>
      <p:sp>
        <p:nvSpPr>
          <p:cNvPr id="342" name="Google Shape;342;p38"/>
          <p:cNvSpPr txBox="1"/>
          <p:nvPr>
            <p:ph type="title"/>
          </p:nvPr>
        </p:nvSpPr>
        <p:spPr>
          <a:xfrm>
            <a:off x="628650" y="1"/>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000"/>
              <a:buFont typeface="Open Sans Light"/>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3" name="Google Shape;343;p38"/>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4" name="Google Shape;344;p38"/>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345" name="Google Shape;345;p38"/>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sz="800">
                <a:solidFill>
                  <a:schemeClr val="lt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6" name="Google Shape;346;p38"/>
          <p:cNvSpPr/>
          <p:nvPr/>
        </p:nvSpPr>
        <p:spPr>
          <a:xfrm flipH="1" rot="10800000">
            <a:off x="0" y="-112"/>
            <a:ext cx="384000" cy="1181100"/>
          </a:xfrm>
          <a:prstGeom prst="rtTriangle">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pic>
        <p:nvPicPr>
          <p:cNvPr id="347" name="Google Shape;347;p38"/>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8" name="Shape 348"/>
        <p:cNvGrpSpPr/>
        <p:nvPr/>
      </p:nvGrpSpPr>
      <p:grpSpPr>
        <a:xfrm>
          <a:off x="0" y="0"/>
          <a:ext cx="0" cy="0"/>
          <a:chOff x="0" y="0"/>
          <a:chExt cx="0" cy="0"/>
        </a:xfrm>
      </p:grpSpPr>
      <p:sp>
        <p:nvSpPr>
          <p:cNvPr id="349" name="Google Shape;349;p39"/>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0" name="Google Shape;350;p39"/>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pic>
        <p:nvPicPr>
          <p:cNvPr id="351" name="Google Shape;351;p39"/>
          <p:cNvPicPr preferRelativeResize="0"/>
          <p:nvPr/>
        </p:nvPicPr>
        <p:blipFill rotWithShape="1">
          <a:blip r:embed="rId2">
            <a:alphaModFix/>
          </a:blip>
          <a:srcRect b="0" l="0" r="0" t="0"/>
          <a:stretch/>
        </p:blipFill>
        <p:spPr>
          <a:xfrm>
            <a:off x="214991" y="4728299"/>
            <a:ext cx="1036465" cy="312807"/>
          </a:xfrm>
          <a:prstGeom prst="rect">
            <a:avLst/>
          </a:prstGeom>
          <a:noFill/>
          <a:ln>
            <a:noFill/>
          </a:ln>
        </p:spPr>
      </p:pic>
      <p:sp>
        <p:nvSpPr>
          <p:cNvPr id="352" name="Google Shape;352;p39"/>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sz="800">
                <a:solidFill>
                  <a:schemeClr val="accent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Blue">
  <p:cSld name="Blank Dark Blue">
    <p:bg>
      <p:bgPr>
        <a:solidFill>
          <a:schemeClr val="dk1"/>
        </a:solidFill>
      </p:bgPr>
    </p:bg>
    <p:spTree>
      <p:nvGrpSpPr>
        <p:cNvPr id="353" name="Shape 353"/>
        <p:cNvGrpSpPr/>
        <p:nvPr/>
      </p:nvGrpSpPr>
      <p:grpSpPr>
        <a:xfrm>
          <a:off x="0" y="0"/>
          <a:ext cx="0" cy="0"/>
          <a:chOff x="0" y="0"/>
          <a:chExt cx="0" cy="0"/>
        </a:xfrm>
      </p:grpSpPr>
      <p:sp>
        <p:nvSpPr>
          <p:cNvPr id="354" name="Google Shape;354;p40"/>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5" name="Google Shape;355;p40"/>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356" name="Google Shape;356;p40"/>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sz="800">
                <a:solidFill>
                  <a:schemeClr val="lt2"/>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357" name="Google Shape;357;p40"/>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Green Gradeint">
  <p:cSld name="Divider Blue Green Gradeint">
    <p:bg>
      <p:bgPr>
        <a:gradFill>
          <a:gsLst>
            <a:gs pos="0">
              <a:schemeClr val="accent1"/>
            </a:gs>
            <a:gs pos="27000">
              <a:schemeClr val="accent1"/>
            </a:gs>
            <a:gs pos="100000">
              <a:schemeClr val="accent2"/>
            </a:gs>
          </a:gsLst>
          <a:lin ang="3600000" scaled="0"/>
        </a:gradFill>
      </p:bgPr>
    </p:bg>
    <p:spTree>
      <p:nvGrpSpPr>
        <p:cNvPr id="33" name="Shape 33"/>
        <p:cNvGrpSpPr/>
        <p:nvPr/>
      </p:nvGrpSpPr>
      <p:grpSpPr>
        <a:xfrm>
          <a:off x="0" y="0"/>
          <a:ext cx="0" cy="0"/>
          <a:chOff x="0" y="0"/>
          <a:chExt cx="0" cy="0"/>
        </a:xfrm>
      </p:grpSpPr>
      <p:pic>
        <p:nvPicPr>
          <p:cNvPr id="34" name="Google Shape;34;p5"/>
          <p:cNvPicPr preferRelativeResize="0"/>
          <p:nvPr/>
        </p:nvPicPr>
        <p:blipFill rotWithShape="1">
          <a:blip r:embed="rId2">
            <a:alphaModFix/>
          </a:blip>
          <a:srcRect b="53873" l="39968" r="29690" t="-4900"/>
          <a:stretch/>
        </p:blipFill>
        <p:spPr>
          <a:xfrm>
            <a:off x="-1" y="53319"/>
            <a:ext cx="9144000" cy="5090181"/>
          </a:xfrm>
          <a:prstGeom prst="rect">
            <a:avLst/>
          </a:prstGeom>
          <a:noFill/>
          <a:ln>
            <a:noFill/>
          </a:ln>
        </p:spPr>
      </p:pic>
      <p:sp>
        <p:nvSpPr>
          <p:cNvPr id="35" name="Google Shape;35;p5"/>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 name="Google Shape;36;p5"/>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5"/>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lt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5"/>
          <p:cNvSpPr txBox="1"/>
          <p:nvPr>
            <p:ph type="title"/>
          </p:nvPr>
        </p:nvSpPr>
        <p:spPr>
          <a:xfrm>
            <a:off x="628650" y="1062323"/>
            <a:ext cx="7886700" cy="27846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4100"/>
              <a:buFont typeface="Open Sans Light"/>
              <a:buNone/>
              <a:defRPr sz="41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39" name="Google Shape;39;p5"/>
          <p:cNvPicPr preferRelativeResize="0"/>
          <p:nvPr/>
        </p:nvPicPr>
        <p:blipFill rotWithShape="1">
          <a:blip r:embed="rId3">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Medium Blue">
  <p:cSld name="Blank Medium Blue">
    <p:bg>
      <p:bgPr>
        <a:solidFill>
          <a:schemeClr val="accent1"/>
        </a:solidFill>
      </p:bgPr>
    </p:bg>
    <p:spTree>
      <p:nvGrpSpPr>
        <p:cNvPr id="358" name="Shape 358"/>
        <p:cNvGrpSpPr/>
        <p:nvPr/>
      </p:nvGrpSpPr>
      <p:grpSpPr>
        <a:xfrm>
          <a:off x="0" y="0"/>
          <a:ext cx="0" cy="0"/>
          <a:chOff x="0" y="0"/>
          <a:chExt cx="0" cy="0"/>
        </a:xfrm>
      </p:grpSpPr>
      <p:sp>
        <p:nvSpPr>
          <p:cNvPr id="359" name="Google Shape;359;p41"/>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0" name="Google Shape;360;p41"/>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361" name="Google Shape;361;p41"/>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sz="800">
                <a:solidFill>
                  <a:schemeClr val="lt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362" name="Google Shape;362;p41"/>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63" name="Shape 363"/>
        <p:cNvGrpSpPr/>
        <p:nvPr/>
      </p:nvGrpSpPr>
      <p:grpSpPr>
        <a:xfrm>
          <a:off x="0" y="0"/>
          <a:ext cx="0" cy="0"/>
          <a:chOff x="0" y="0"/>
          <a:chExt cx="0" cy="0"/>
        </a:xfrm>
      </p:grpSpPr>
      <p:sp>
        <p:nvSpPr>
          <p:cNvPr id="364" name="Google Shape;364;p42"/>
          <p:cNvSpPr txBox="1"/>
          <p:nvPr>
            <p:ph type="title"/>
          </p:nvPr>
        </p:nvSpPr>
        <p:spPr>
          <a:xfrm>
            <a:off x="628650" y="273844"/>
            <a:ext cx="7886700" cy="994200"/>
          </a:xfrm>
          <a:prstGeom prst="rect">
            <a:avLst/>
          </a:prstGeom>
          <a:noFill/>
          <a:ln>
            <a:noFill/>
          </a:ln>
        </p:spPr>
        <p:txBody>
          <a:bodyPr anchorCtr="0" anchor="ctr" bIns="12875" lIns="25725" spcFirstLastPara="1" rIns="25725" wrap="square" tIns="12875">
            <a:noAutofit/>
          </a:bodyPr>
          <a:lstStyle>
            <a:lvl1pPr lvl="0" algn="l">
              <a:lnSpc>
                <a:spcPct val="90000"/>
              </a:lnSpc>
              <a:spcBef>
                <a:spcPts val="0"/>
              </a:spcBef>
              <a:spcAft>
                <a:spcPts val="0"/>
              </a:spcAft>
              <a:buClr>
                <a:srgbClr val="00558C"/>
              </a:buClr>
              <a:buSzPts val="500"/>
              <a:buFont typeface="Open Sans Light"/>
              <a:buNone/>
              <a:defRPr/>
            </a:lvl1pPr>
            <a:lvl2pPr lvl="1" algn="l">
              <a:lnSpc>
                <a:spcPct val="100000"/>
              </a:lnSpc>
              <a:spcBef>
                <a:spcPts val="0"/>
              </a:spcBef>
              <a:spcAft>
                <a:spcPts val="0"/>
              </a:spcAft>
              <a:buSzPts val="400"/>
              <a:buNone/>
              <a:defRPr/>
            </a:lvl2pPr>
            <a:lvl3pPr lvl="2" algn="l">
              <a:lnSpc>
                <a:spcPct val="100000"/>
              </a:lnSpc>
              <a:spcBef>
                <a:spcPts val="0"/>
              </a:spcBef>
              <a:spcAft>
                <a:spcPts val="0"/>
              </a:spcAft>
              <a:buSzPts val="400"/>
              <a:buNone/>
              <a:defRPr/>
            </a:lvl3pPr>
            <a:lvl4pPr lvl="3" algn="l">
              <a:lnSpc>
                <a:spcPct val="100000"/>
              </a:lnSpc>
              <a:spcBef>
                <a:spcPts val="0"/>
              </a:spcBef>
              <a:spcAft>
                <a:spcPts val="0"/>
              </a:spcAft>
              <a:buSzPts val="400"/>
              <a:buNone/>
              <a:defRPr/>
            </a:lvl4pPr>
            <a:lvl5pPr lvl="4" algn="l">
              <a:lnSpc>
                <a:spcPct val="100000"/>
              </a:lnSpc>
              <a:spcBef>
                <a:spcPts val="0"/>
              </a:spcBef>
              <a:spcAft>
                <a:spcPts val="0"/>
              </a:spcAft>
              <a:buSzPts val="400"/>
              <a:buNone/>
              <a:defRPr/>
            </a:lvl5pPr>
            <a:lvl6pPr lvl="5" algn="l">
              <a:lnSpc>
                <a:spcPct val="100000"/>
              </a:lnSpc>
              <a:spcBef>
                <a:spcPts val="0"/>
              </a:spcBef>
              <a:spcAft>
                <a:spcPts val="0"/>
              </a:spcAft>
              <a:buSzPts val="400"/>
              <a:buNone/>
              <a:defRPr/>
            </a:lvl6pPr>
            <a:lvl7pPr lvl="6" algn="l">
              <a:lnSpc>
                <a:spcPct val="100000"/>
              </a:lnSpc>
              <a:spcBef>
                <a:spcPts val="0"/>
              </a:spcBef>
              <a:spcAft>
                <a:spcPts val="0"/>
              </a:spcAft>
              <a:buSzPts val="400"/>
              <a:buNone/>
              <a:defRPr/>
            </a:lvl7pPr>
            <a:lvl8pPr lvl="7" algn="l">
              <a:lnSpc>
                <a:spcPct val="100000"/>
              </a:lnSpc>
              <a:spcBef>
                <a:spcPts val="0"/>
              </a:spcBef>
              <a:spcAft>
                <a:spcPts val="0"/>
              </a:spcAft>
              <a:buSzPts val="400"/>
              <a:buNone/>
              <a:defRPr/>
            </a:lvl8pPr>
            <a:lvl9pPr lvl="8" algn="l">
              <a:lnSpc>
                <a:spcPct val="100000"/>
              </a:lnSpc>
              <a:spcBef>
                <a:spcPts val="0"/>
              </a:spcBef>
              <a:spcAft>
                <a:spcPts val="0"/>
              </a:spcAft>
              <a:buSzPts val="400"/>
              <a:buNone/>
              <a:defRPr/>
            </a:lvl9pPr>
          </a:lstStyle>
          <a:p/>
        </p:txBody>
      </p:sp>
      <p:sp>
        <p:nvSpPr>
          <p:cNvPr id="365" name="Google Shape;365;p42"/>
          <p:cNvSpPr txBox="1"/>
          <p:nvPr>
            <p:ph idx="1" type="body"/>
          </p:nvPr>
        </p:nvSpPr>
        <p:spPr>
          <a:xfrm rot="5400000">
            <a:off x="2940300" y="-942431"/>
            <a:ext cx="3263400" cy="7886700"/>
          </a:xfrm>
          <a:prstGeom prst="rect">
            <a:avLst/>
          </a:prstGeom>
          <a:noFill/>
          <a:ln>
            <a:noFill/>
          </a:ln>
        </p:spPr>
        <p:txBody>
          <a:bodyPr anchorCtr="0" anchor="t" bIns="12875" lIns="25725" spcFirstLastPara="1" rIns="25725" wrap="square" tIns="12875">
            <a:noAutofit/>
          </a:bodyPr>
          <a:lstStyle>
            <a:lvl1pPr indent="-260350" lvl="0" marL="457200" algn="l">
              <a:lnSpc>
                <a:spcPct val="90000"/>
              </a:lnSpc>
              <a:spcBef>
                <a:spcPts val="800"/>
              </a:spcBef>
              <a:spcAft>
                <a:spcPts val="0"/>
              </a:spcAft>
              <a:buClr>
                <a:srgbClr val="425563"/>
              </a:buClr>
              <a:buSzPts val="500"/>
              <a:buChar char="•"/>
              <a:defRPr/>
            </a:lvl1pPr>
            <a:lvl2pPr indent="-260350" lvl="1" marL="914400" algn="l">
              <a:lnSpc>
                <a:spcPct val="90000"/>
              </a:lnSpc>
              <a:spcBef>
                <a:spcPts val="400"/>
              </a:spcBef>
              <a:spcAft>
                <a:spcPts val="0"/>
              </a:spcAft>
              <a:buClr>
                <a:srgbClr val="425563"/>
              </a:buClr>
              <a:buSzPts val="500"/>
              <a:buChar char="•"/>
              <a:defRPr/>
            </a:lvl2pPr>
            <a:lvl3pPr indent="-260350" lvl="2" marL="1371600" algn="l">
              <a:lnSpc>
                <a:spcPct val="90000"/>
              </a:lnSpc>
              <a:spcBef>
                <a:spcPts val="400"/>
              </a:spcBef>
              <a:spcAft>
                <a:spcPts val="0"/>
              </a:spcAft>
              <a:buClr>
                <a:srgbClr val="425563"/>
              </a:buClr>
              <a:buSzPts val="500"/>
              <a:buChar char="•"/>
              <a:defRPr/>
            </a:lvl3pPr>
            <a:lvl4pPr indent="-260350" lvl="3" marL="1828800" algn="l">
              <a:lnSpc>
                <a:spcPct val="90000"/>
              </a:lnSpc>
              <a:spcBef>
                <a:spcPts val="400"/>
              </a:spcBef>
              <a:spcAft>
                <a:spcPts val="0"/>
              </a:spcAft>
              <a:buClr>
                <a:srgbClr val="425563"/>
              </a:buClr>
              <a:buSzPts val="500"/>
              <a:buChar char="•"/>
              <a:defRPr/>
            </a:lvl4pPr>
            <a:lvl5pPr indent="-260350" lvl="4" marL="2286000" algn="l">
              <a:lnSpc>
                <a:spcPct val="90000"/>
              </a:lnSpc>
              <a:spcBef>
                <a:spcPts val="400"/>
              </a:spcBef>
              <a:spcAft>
                <a:spcPts val="0"/>
              </a:spcAft>
              <a:buClr>
                <a:srgbClr val="425563"/>
              </a:buClr>
              <a:buSzPts val="500"/>
              <a:buChar char="•"/>
              <a:defRPr/>
            </a:lvl5pPr>
            <a:lvl6pPr indent="-260350" lvl="5" marL="2743200" algn="l">
              <a:lnSpc>
                <a:spcPct val="90000"/>
              </a:lnSpc>
              <a:spcBef>
                <a:spcPts val="400"/>
              </a:spcBef>
              <a:spcAft>
                <a:spcPts val="0"/>
              </a:spcAft>
              <a:buClr>
                <a:schemeClr val="dk1"/>
              </a:buClr>
              <a:buSzPts val="500"/>
              <a:buChar char="•"/>
              <a:defRPr/>
            </a:lvl6pPr>
            <a:lvl7pPr indent="-260350" lvl="6" marL="3200400" algn="l">
              <a:lnSpc>
                <a:spcPct val="90000"/>
              </a:lnSpc>
              <a:spcBef>
                <a:spcPts val="400"/>
              </a:spcBef>
              <a:spcAft>
                <a:spcPts val="0"/>
              </a:spcAft>
              <a:buClr>
                <a:schemeClr val="dk1"/>
              </a:buClr>
              <a:buSzPts val="500"/>
              <a:buChar char="•"/>
              <a:defRPr/>
            </a:lvl7pPr>
            <a:lvl8pPr indent="-260350" lvl="7" marL="3657600" algn="l">
              <a:lnSpc>
                <a:spcPct val="90000"/>
              </a:lnSpc>
              <a:spcBef>
                <a:spcPts val="400"/>
              </a:spcBef>
              <a:spcAft>
                <a:spcPts val="0"/>
              </a:spcAft>
              <a:buClr>
                <a:schemeClr val="dk1"/>
              </a:buClr>
              <a:buSzPts val="500"/>
              <a:buChar char="•"/>
              <a:defRPr/>
            </a:lvl8pPr>
            <a:lvl9pPr indent="-260350" lvl="8" marL="4114800" algn="l">
              <a:lnSpc>
                <a:spcPct val="90000"/>
              </a:lnSpc>
              <a:spcBef>
                <a:spcPts val="400"/>
              </a:spcBef>
              <a:spcAft>
                <a:spcPts val="0"/>
              </a:spcAft>
              <a:buClr>
                <a:schemeClr val="dk1"/>
              </a:buClr>
              <a:buSzPts val="500"/>
              <a:buChar char="•"/>
              <a:defRPr/>
            </a:lvl9pPr>
          </a:lstStyle>
          <a:p/>
        </p:txBody>
      </p:sp>
      <p:sp>
        <p:nvSpPr>
          <p:cNvPr id="366" name="Google Shape;366;p42"/>
          <p:cNvSpPr txBox="1"/>
          <p:nvPr>
            <p:ph idx="12" type="sldNum"/>
          </p:nvPr>
        </p:nvSpPr>
        <p:spPr>
          <a:xfrm>
            <a:off x="628650" y="4734206"/>
            <a:ext cx="2057400" cy="273900"/>
          </a:xfrm>
          <a:prstGeom prst="rect">
            <a:avLst/>
          </a:prstGeom>
          <a:noFill/>
          <a:ln>
            <a:noFill/>
          </a:ln>
        </p:spPr>
        <p:txBody>
          <a:bodyPr anchorCtr="0" anchor="t" bIns="12875" lIns="25725" spcFirstLastPara="1" rIns="25725" wrap="square" tIns="12875">
            <a:noAutofit/>
          </a:bodyPr>
          <a:lstStyle>
            <a:lvl1pPr indent="0" lvl="0" marL="0" marR="0" algn="l">
              <a:lnSpc>
                <a:spcPct val="100000"/>
              </a:lnSpc>
              <a:spcBef>
                <a:spcPts val="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
        <p:nvSpPr>
          <p:cNvPr id="367" name="Google Shape;367;p42"/>
          <p:cNvSpPr/>
          <p:nvPr/>
        </p:nvSpPr>
        <p:spPr>
          <a:xfrm>
            <a:off x="440122" y="273844"/>
            <a:ext cx="34200" cy="930600"/>
          </a:xfrm>
          <a:prstGeom prst="rect">
            <a:avLst/>
          </a:prstGeom>
          <a:solidFill>
            <a:srgbClr val="00558C"/>
          </a:solidFill>
          <a:ln cap="flat" cmpd="sng" w="12700">
            <a:solidFill>
              <a:srgbClr val="31538F"/>
            </a:solidFill>
            <a:prstDash val="solid"/>
            <a:miter lim="800000"/>
            <a:headEnd len="sm" w="sm" type="none"/>
            <a:tailEnd len="sm" w="sm" type="none"/>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chemeClr val="dk1"/>
              </a:buClr>
              <a:buSzPts val="2700"/>
              <a:buFont typeface="Open Sans"/>
              <a:buNone/>
            </a:pPr>
            <a:r>
              <a:t/>
            </a:r>
            <a:endParaRPr b="0" i="0" sz="27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368" name="Shape 368"/>
        <p:cNvGrpSpPr/>
        <p:nvPr/>
      </p:nvGrpSpPr>
      <p:grpSpPr>
        <a:xfrm>
          <a:off x="0" y="0"/>
          <a:ext cx="0" cy="0"/>
          <a:chOff x="0" y="0"/>
          <a:chExt cx="0" cy="0"/>
        </a:xfrm>
      </p:grpSpPr>
      <p:cxnSp>
        <p:nvCxnSpPr>
          <p:cNvPr id="369" name="Google Shape;369;p43"/>
          <p:cNvCxnSpPr/>
          <p:nvPr/>
        </p:nvCxnSpPr>
        <p:spPr>
          <a:xfrm>
            <a:off x="4072942" y="765571"/>
            <a:ext cx="960300" cy="0"/>
          </a:xfrm>
          <a:prstGeom prst="straightConnector1">
            <a:avLst/>
          </a:prstGeom>
          <a:noFill/>
          <a:ln cap="flat" cmpd="sng" w="38100">
            <a:solidFill>
              <a:srgbClr val="55677C"/>
            </a:solidFill>
            <a:prstDash val="solid"/>
            <a:miter lim="800000"/>
            <a:headEnd len="sm" w="sm" type="none"/>
            <a:tailEnd len="sm" w="sm" type="none"/>
          </a:ln>
        </p:spPr>
      </p:cxnSp>
      <p:sp>
        <p:nvSpPr>
          <p:cNvPr id="370" name="Google Shape;370;p43"/>
          <p:cNvSpPr txBox="1"/>
          <p:nvPr>
            <p:ph type="title"/>
          </p:nvPr>
        </p:nvSpPr>
        <p:spPr>
          <a:xfrm>
            <a:off x="821328" y="255887"/>
            <a:ext cx="7501500" cy="446400"/>
          </a:xfrm>
          <a:prstGeom prst="rect">
            <a:avLst/>
          </a:prstGeom>
          <a:noFill/>
          <a:ln>
            <a:noFill/>
          </a:ln>
        </p:spPr>
        <p:txBody>
          <a:bodyPr anchorCtr="0" anchor="ctr" bIns="25725" lIns="25725" spcFirstLastPara="1" rIns="25725" wrap="square" tIns="25725">
            <a:noAutofit/>
          </a:bodyPr>
          <a:lstStyle>
            <a:lvl1pPr lvl="0" marR="0" algn="ctr">
              <a:lnSpc>
                <a:spcPct val="90000"/>
              </a:lnSpc>
              <a:spcBef>
                <a:spcPts val="0"/>
              </a:spcBef>
              <a:spcAft>
                <a:spcPts val="0"/>
              </a:spcAft>
              <a:buClr>
                <a:srgbClr val="55677C"/>
              </a:buClr>
              <a:buSzPts val="400"/>
              <a:buFont typeface="Corbel"/>
              <a:buNone/>
              <a:defRPr b="0" i="0" sz="2600" u="none" cap="none" strike="noStrike">
                <a:solidFill>
                  <a:srgbClr val="55677C"/>
                </a:solidFill>
                <a:latin typeface="Corbel"/>
                <a:ea typeface="Corbel"/>
                <a:cs typeface="Corbel"/>
                <a:sym typeface="Corbel"/>
              </a:defRPr>
            </a:lvl1pPr>
            <a:lvl2pPr lvl="1" algn="l">
              <a:lnSpc>
                <a:spcPct val="100000"/>
              </a:lnSpc>
              <a:spcBef>
                <a:spcPts val="0"/>
              </a:spcBef>
              <a:spcAft>
                <a:spcPts val="0"/>
              </a:spcAft>
              <a:buSzPts val="400"/>
              <a:buNone/>
              <a:defRPr sz="700"/>
            </a:lvl2pPr>
            <a:lvl3pPr lvl="2" algn="l">
              <a:lnSpc>
                <a:spcPct val="100000"/>
              </a:lnSpc>
              <a:spcBef>
                <a:spcPts val="0"/>
              </a:spcBef>
              <a:spcAft>
                <a:spcPts val="0"/>
              </a:spcAft>
              <a:buSzPts val="400"/>
              <a:buNone/>
              <a:defRPr sz="700"/>
            </a:lvl3pPr>
            <a:lvl4pPr lvl="3" algn="l">
              <a:lnSpc>
                <a:spcPct val="100000"/>
              </a:lnSpc>
              <a:spcBef>
                <a:spcPts val="0"/>
              </a:spcBef>
              <a:spcAft>
                <a:spcPts val="0"/>
              </a:spcAft>
              <a:buSzPts val="400"/>
              <a:buNone/>
              <a:defRPr sz="700"/>
            </a:lvl4pPr>
            <a:lvl5pPr lvl="4" algn="l">
              <a:lnSpc>
                <a:spcPct val="100000"/>
              </a:lnSpc>
              <a:spcBef>
                <a:spcPts val="0"/>
              </a:spcBef>
              <a:spcAft>
                <a:spcPts val="0"/>
              </a:spcAft>
              <a:buSzPts val="400"/>
              <a:buNone/>
              <a:defRPr sz="700"/>
            </a:lvl5pPr>
            <a:lvl6pPr lvl="5" algn="l">
              <a:lnSpc>
                <a:spcPct val="100000"/>
              </a:lnSpc>
              <a:spcBef>
                <a:spcPts val="0"/>
              </a:spcBef>
              <a:spcAft>
                <a:spcPts val="0"/>
              </a:spcAft>
              <a:buSzPts val="400"/>
              <a:buNone/>
              <a:defRPr sz="700"/>
            </a:lvl6pPr>
            <a:lvl7pPr lvl="6" algn="l">
              <a:lnSpc>
                <a:spcPct val="100000"/>
              </a:lnSpc>
              <a:spcBef>
                <a:spcPts val="0"/>
              </a:spcBef>
              <a:spcAft>
                <a:spcPts val="0"/>
              </a:spcAft>
              <a:buSzPts val="400"/>
              <a:buNone/>
              <a:defRPr sz="700"/>
            </a:lvl7pPr>
            <a:lvl8pPr lvl="7" algn="l">
              <a:lnSpc>
                <a:spcPct val="100000"/>
              </a:lnSpc>
              <a:spcBef>
                <a:spcPts val="0"/>
              </a:spcBef>
              <a:spcAft>
                <a:spcPts val="0"/>
              </a:spcAft>
              <a:buSzPts val="400"/>
              <a:buNone/>
              <a:defRPr sz="700"/>
            </a:lvl8pPr>
            <a:lvl9pPr lvl="8" algn="l">
              <a:lnSpc>
                <a:spcPct val="100000"/>
              </a:lnSpc>
              <a:spcBef>
                <a:spcPts val="0"/>
              </a:spcBef>
              <a:spcAft>
                <a:spcPts val="0"/>
              </a:spcAft>
              <a:buSzPts val="400"/>
              <a:buNone/>
              <a:defRPr sz="700"/>
            </a:lvl9pPr>
          </a:lstStyle>
          <a:p/>
        </p:txBody>
      </p:sp>
      <p:sp>
        <p:nvSpPr>
          <p:cNvPr id="371" name="Google Shape;371;p43"/>
          <p:cNvSpPr txBox="1"/>
          <p:nvPr/>
        </p:nvSpPr>
        <p:spPr>
          <a:xfrm>
            <a:off x="8673223" y="213748"/>
            <a:ext cx="320100" cy="190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6699"/>
              </a:buClr>
              <a:buSzPts val="800"/>
              <a:buFont typeface="Montserrat"/>
              <a:buNone/>
            </a:pPr>
            <a:fld id="{00000000-1234-1234-1234-123412341234}" type="slidenum">
              <a:rPr b="0" i="0" lang="en" sz="800" u="none" cap="none" strike="noStrike">
                <a:solidFill>
                  <a:srgbClr val="006699"/>
                </a:solidFill>
                <a:latin typeface="Montserrat"/>
                <a:ea typeface="Montserrat"/>
                <a:cs typeface="Montserrat"/>
                <a:sym typeface="Montserrat"/>
              </a:rPr>
              <a:t>‹#›</a:t>
            </a:fld>
            <a:r>
              <a:rPr b="0" i="0" lang="en" sz="800" u="none" cap="none" strike="noStrike">
                <a:solidFill>
                  <a:srgbClr val="006699"/>
                </a:solidFill>
                <a:latin typeface="Montserrat"/>
                <a:ea typeface="Montserrat"/>
                <a:cs typeface="Montserrat"/>
                <a:sym typeface="Montserrat"/>
              </a:rPr>
              <a:t>  </a:t>
            </a:r>
            <a:endParaRPr b="0" i="0" sz="800" u="none" cap="none" strike="noStrike">
              <a:solidFill>
                <a:srgbClr val="006699"/>
              </a:solidFill>
              <a:latin typeface="Montserrat"/>
              <a:ea typeface="Montserrat"/>
              <a:cs typeface="Montserrat"/>
              <a:sym typeface="Montserrat"/>
            </a:endParaRPr>
          </a:p>
        </p:txBody>
      </p:sp>
      <p:pic>
        <p:nvPicPr>
          <p:cNvPr id="372" name="Google Shape;372;p43"/>
          <p:cNvPicPr preferRelativeResize="0"/>
          <p:nvPr/>
        </p:nvPicPr>
        <p:blipFill rotWithShape="1">
          <a:blip r:embed="rId2">
            <a:alphaModFix/>
          </a:blip>
          <a:srcRect b="0" l="0" r="0" t="0"/>
          <a:stretch/>
        </p:blipFill>
        <p:spPr>
          <a:xfrm>
            <a:off x="7949914" y="4626907"/>
            <a:ext cx="895500" cy="269663"/>
          </a:xfrm>
          <a:prstGeom prst="rect">
            <a:avLst/>
          </a:prstGeom>
          <a:noFill/>
          <a:ln>
            <a:noFill/>
          </a:ln>
        </p:spPr>
      </p:pic>
      <p:sp>
        <p:nvSpPr>
          <p:cNvPr id="373" name="Google Shape;373;p43"/>
          <p:cNvSpPr txBox="1"/>
          <p:nvPr/>
        </p:nvSpPr>
        <p:spPr>
          <a:xfrm>
            <a:off x="199964" y="4868352"/>
            <a:ext cx="320100" cy="190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6699"/>
              </a:buClr>
              <a:buSzPts val="800"/>
              <a:buFont typeface="Montserrat"/>
              <a:buNone/>
            </a:pPr>
            <a:fld id="{00000000-1234-1234-1234-123412341234}" type="slidenum">
              <a:rPr b="0" i="0" lang="en" sz="800" u="none" cap="none" strike="noStrike">
                <a:solidFill>
                  <a:srgbClr val="006699"/>
                </a:solidFill>
                <a:latin typeface="Montserrat"/>
                <a:ea typeface="Montserrat"/>
                <a:cs typeface="Montserrat"/>
                <a:sym typeface="Montserrat"/>
              </a:rPr>
              <a:t>‹#›</a:t>
            </a:fld>
            <a:r>
              <a:rPr b="0" i="0" lang="en" sz="800" u="none" cap="none" strike="noStrike">
                <a:solidFill>
                  <a:srgbClr val="006699"/>
                </a:solidFill>
                <a:latin typeface="Montserrat"/>
                <a:ea typeface="Montserrat"/>
                <a:cs typeface="Montserrat"/>
                <a:sym typeface="Montserrat"/>
              </a:rPr>
              <a:t>  </a:t>
            </a:r>
            <a:endParaRPr b="0" i="0" sz="800" u="none" cap="none" strike="noStrike">
              <a:solidFill>
                <a:srgbClr val="006699"/>
              </a:solidFill>
              <a:latin typeface="Montserrat"/>
              <a:ea typeface="Montserrat"/>
              <a:cs typeface="Montserrat"/>
              <a:sym typeface="Montserrat"/>
            </a:endParaRPr>
          </a:p>
        </p:txBody>
      </p:sp>
      <p:sp>
        <p:nvSpPr>
          <p:cNvPr id="374" name="Google Shape;374;p43"/>
          <p:cNvSpPr/>
          <p:nvPr/>
        </p:nvSpPr>
        <p:spPr>
          <a:xfrm>
            <a:off x="7570091" y="4902971"/>
            <a:ext cx="1279800" cy="1212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55677C"/>
              </a:buClr>
              <a:buSzPts val="600"/>
              <a:buFont typeface="Century Gothic"/>
              <a:buNone/>
            </a:pPr>
            <a:r>
              <a:rPr b="0" i="0" lang="en" sz="600" u="none" cap="none" strike="noStrike">
                <a:solidFill>
                  <a:srgbClr val="55677C"/>
                </a:solidFill>
                <a:latin typeface="Century Gothic"/>
                <a:ea typeface="Century Gothic"/>
                <a:cs typeface="Century Gothic"/>
                <a:sym typeface="Century Gothic"/>
              </a:rPr>
              <a:t>OpsRamp Proprietary/Confidential</a:t>
            </a:r>
            <a:endParaRPr b="0" i="0" sz="600" u="none" cap="none" strike="noStrike">
              <a:solidFill>
                <a:srgbClr val="55677C"/>
              </a:solidFill>
              <a:latin typeface="Century Gothic"/>
              <a:ea typeface="Century Gothic"/>
              <a:cs typeface="Century Gothic"/>
              <a:sym typeface="Century Gothic"/>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375" name="Shape 375"/>
        <p:cNvGrpSpPr/>
        <p:nvPr/>
      </p:nvGrpSpPr>
      <p:grpSpPr>
        <a:xfrm>
          <a:off x="0" y="0"/>
          <a:ext cx="0" cy="0"/>
          <a:chOff x="0" y="0"/>
          <a:chExt cx="0" cy="0"/>
        </a:xfrm>
      </p:grpSpPr>
      <p:sp>
        <p:nvSpPr>
          <p:cNvPr id="376" name="Google Shape;376;p44"/>
          <p:cNvSpPr txBox="1"/>
          <p:nvPr>
            <p:ph type="title"/>
          </p:nvPr>
        </p:nvSpPr>
        <p:spPr>
          <a:xfrm>
            <a:off x="0" y="0"/>
            <a:ext cx="9144000" cy="584700"/>
          </a:xfrm>
          <a:prstGeom prst="rect">
            <a:avLst/>
          </a:prstGeom>
          <a:noFill/>
          <a:ln>
            <a:noFill/>
          </a:ln>
        </p:spPr>
        <p:txBody>
          <a:bodyPr anchorCtr="0" anchor="t" bIns="25725" lIns="25725" spcFirstLastPara="1" rIns="25725" wrap="square" tIns="25725">
            <a:noAutofit/>
          </a:bodyPr>
          <a:lstStyle>
            <a:lvl1pPr lvl="0" marR="0" algn="l">
              <a:lnSpc>
                <a:spcPct val="90000"/>
              </a:lnSpc>
              <a:spcBef>
                <a:spcPts val="0"/>
              </a:spcBef>
              <a:spcAft>
                <a:spcPts val="0"/>
              </a:spcAft>
              <a:buClr>
                <a:schemeClr val="accent1"/>
              </a:buClr>
              <a:buSzPts val="1700"/>
              <a:buFont typeface="Arial"/>
              <a:buNone/>
              <a:defRPr b="0" i="0" sz="3100" u="none" cap="none" strike="noStrike">
                <a:solidFill>
                  <a:schemeClr val="accent1"/>
                </a:solidFill>
                <a:latin typeface="Arial"/>
                <a:ea typeface="Arial"/>
                <a:cs typeface="Arial"/>
                <a:sym typeface="Arial"/>
              </a:defRPr>
            </a:lvl1pPr>
            <a:lvl2pPr lvl="1" marR="0" algn="l">
              <a:lnSpc>
                <a:spcPct val="100000"/>
              </a:lnSpc>
              <a:spcBef>
                <a:spcPts val="0"/>
              </a:spcBef>
              <a:spcAft>
                <a:spcPts val="0"/>
              </a:spcAft>
              <a:buClr>
                <a:srgbClr val="000000"/>
              </a:buClr>
              <a:buSzPts val="400"/>
              <a:buFont typeface="Arial"/>
              <a:buNone/>
              <a:defRPr b="0" i="0" sz="17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400"/>
              <a:buFont typeface="Arial"/>
              <a:buNone/>
              <a:defRPr b="0" i="0" sz="17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400"/>
              <a:buFont typeface="Arial"/>
              <a:buNone/>
              <a:defRPr b="0" i="0" sz="17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400"/>
              <a:buFont typeface="Arial"/>
              <a:buNone/>
              <a:defRPr b="0" i="0" sz="17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400"/>
              <a:buFont typeface="Arial"/>
              <a:buNone/>
              <a:defRPr b="0" i="0" sz="17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400"/>
              <a:buFont typeface="Arial"/>
              <a:buNone/>
              <a:defRPr b="0" i="0" sz="17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400"/>
              <a:buFont typeface="Arial"/>
              <a:buNone/>
              <a:defRPr b="0" i="0" sz="17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400"/>
              <a:buFont typeface="Arial"/>
              <a:buNone/>
              <a:defRPr b="0" i="0" sz="1700" u="none" cap="none" strike="noStrike">
                <a:solidFill>
                  <a:srgbClr val="000000"/>
                </a:solidFill>
                <a:latin typeface="Arial"/>
                <a:ea typeface="Arial"/>
                <a:cs typeface="Arial"/>
                <a:sym typeface="Arial"/>
              </a:defRPr>
            </a:lvl9pPr>
          </a:lstStyle>
          <a:p/>
        </p:txBody>
      </p:sp>
      <p:sp>
        <p:nvSpPr>
          <p:cNvPr id="377" name="Google Shape;377;p44"/>
          <p:cNvSpPr txBox="1"/>
          <p:nvPr>
            <p:ph idx="1" type="body"/>
          </p:nvPr>
        </p:nvSpPr>
        <p:spPr>
          <a:xfrm>
            <a:off x="457200" y="685800"/>
            <a:ext cx="8229600" cy="3771900"/>
          </a:xfrm>
          <a:prstGeom prst="rect">
            <a:avLst/>
          </a:prstGeom>
          <a:noFill/>
          <a:ln>
            <a:noFill/>
          </a:ln>
        </p:spPr>
        <p:txBody>
          <a:bodyPr anchorCtr="0" anchor="t" bIns="25725" lIns="25725" spcFirstLastPara="1" rIns="25725" wrap="square" tIns="25725">
            <a:noAutofit/>
          </a:bodyPr>
          <a:lstStyle>
            <a:lvl1pPr indent="-355600" lvl="0" marL="457200" marR="0" algn="l">
              <a:lnSpc>
                <a:spcPct val="90000"/>
              </a:lnSpc>
              <a:spcBef>
                <a:spcPts val="500"/>
              </a:spcBef>
              <a:spcAft>
                <a:spcPts val="0"/>
              </a:spcAft>
              <a:buClr>
                <a:schemeClr val="dk1"/>
              </a:buClr>
              <a:buSzPts val="2000"/>
              <a:buFont typeface="Arial"/>
              <a:buChar char="•"/>
              <a:defRPr b="0" i="0" sz="2700" u="none" cap="none" strike="noStrike">
                <a:solidFill>
                  <a:schemeClr val="dk1"/>
                </a:solidFill>
                <a:latin typeface="Arial"/>
                <a:ea typeface="Arial"/>
                <a:cs typeface="Arial"/>
                <a:sym typeface="Arial"/>
              </a:defRPr>
            </a:lvl1pPr>
            <a:lvl2pPr indent="-336550" lvl="1" marL="914400" marR="0" algn="l">
              <a:lnSpc>
                <a:spcPct val="90000"/>
              </a:lnSpc>
              <a:spcBef>
                <a:spcPts val="500"/>
              </a:spcBef>
              <a:spcAft>
                <a:spcPts val="0"/>
              </a:spcAft>
              <a:buClr>
                <a:schemeClr val="dk1"/>
              </a:buClr>
              <a:buSzPts val="1700"/>
              <a:buFont typeface="Arial"/>
              <a:buChar char="–"/>
              <a:defRPr b="0" i="0" sz="23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3pPr>
            <a:lvl4pPr indent="-311150" lvl="3" marL="1828800" marR="0" algn="l">
              <a:lnSpc>
                <a:spcPct val="90000"/>
              </a:lnSpc>
              <a:spcBef>
                <a:spcPts val="300"/>
              </a:spcBef>
              <a:spcAft>
                <a:spcPts val="0"/>
              </a:spcAft>
              <a:buClr>
                <a:schemeClr val="dk1"/>
              </a:buClr>
              <a:buSzPts val="1300"/>
              <a:buFont typeface="Arial"/>
              <a:buChar char="–"/>
              <a:defRPr b="0" i="0" sz="1700" u="none" cap="none" strike="noStrike">
                <a:solidFill>
                  <a:schemeClr val="dk1"/>
                </a:solidFill>
                <a:latin typeface="Arial"/>
                <a:ea typeface="Arial"/>
                <a:cs typeface="Arial"/>
                <a:sym typeface="Arial"/>
              </a:defRPr>
            </a:lvl4pPr>
            <a:lvl5pPr indent="-311150" lvl="4" marL="2286000" marR="0" algn="l">
              <a:lnSpc>
                <a:spcPct val="90000"/>
              </a:lnSpc>
              <a:spcBef>
                <a:spcPts val="300"/>
              </a:spcBef>
              <a:spcAft>
                <a:spcPts val="0"/>
              </a:spcAft>
              <a:buClr>
                <a:schemeClr val="dk1"/>
              </a:buClr>
              <a:buSzPts val="1300"/>
              <a:buFont typeface="Arial"/>
              <a:buChar char="»"/>
              <a:defRPr b="0" i="0" sz="1700" u="none" cap="none" strike="noStrike">
                <a:solidFill>
                  <a:schemeClr val="dk1"/>
                </a:solidFill>
                <a:latin typeface="Arial"/>
                <a:ea typeface="Arial"/>
                <a:cs typeface="Arial"/>
                <a:sym typeface="Arial"/>
              </a:defRPr>
            </a:lvl5pPr>
            <a:lvl6pPr indent="-323850" lvl="5" marL="2743200" marR="0" algn="l">
              <a:lnSpc>
                <a:spcPct val="90000"/>
              </a:lnSpc>
              <a:spcBef>
                <a:spcPts val="4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6pPr>
            <a:lvl7pPr indent="-323850" lvl="6" marL="3200400" marR="0" algn="l">
              <a:lnSpc>
                <a:spcPct val="90000"/>
              </a:lnSpc>
              <a:spcBef>
                <a:spcPts val="4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7pPr>
            <a:lvl8pPr indent="-323850" lvl="7" marL="3657600" marR="0" algn="l">
              <a:lnSpc>
                <a:spcPct val="90000"/>
              </a:lnSpc>
              <a:spcBef>
                <a:spcPts val="4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8pPr>
            <a:lvl9pPr indent="-323850" lvl="8" marL="4114800" marR="0" algn="l">
              <a:lnSpc>
                <a:spcPct val="90000"/>
              </a:lnSpc>
              <a:spcBef>
                <a:spcPts val="4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p:cSld name="Content Slide 1">
    <p:spTree>
      <p:nvGrpSpPr>
        <p:cNvPr id="378" name="Shape 378"/>
        <p:cNvGrpSpPr/>
        <p:nvPr/>
      </p:nvGrpSpPr>
      <p:grpSpPr>
        <a:xfrm>
          <a:off x="0" y="0"/>
          <a:ext cx="0" cy="0"/>
          <a:chOff x="0" y="0"/>
          <a:chExt cx="0" cy="0"/>
        </a:xfrm>
      </p:grpSpPr>
      <p:sp>
        <p:nvSpPr>
          <p:cNvPr id="379" name="Google Shape;379;p45"/>
          <p:cNvSpPr txBox="1"/>
          <p:nvPr>
            <p:ph idx="1" type="body"/>
          </p:nvPr>
        </p:nvSpPr>
        <p:spPr>
          <a:xfrm>
            <a:off x="360011" y="908222"/>
            <a:ext cx="8398800" cy="34182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900"/>
              <a:buFont typeface="Arial"/>
              <a:buNone/>
              <a:defRPr b="0" i="0" sz="1200" u="none" cap="none" strike="noStrike">
                <a:solidFill>
                  <a:schemeClr val="dk1"/>
                </a:solidFill>
                <a:latin typeface="Corbel"/>
                <a:ea typeface="Corbel"/>
                <a:cs typeface="Corbel"/>
                <a:sym typeface="Corbel"/>
              </a:defRPr>
            </a:lvl1pPr>
            <a:lvl2pPr indent="-228600" lvl="1" marL="914400" marR="0" algn="l">
              <a:lnSpc>
                <a:spcPct val="90000"/>
              </a:lnSpc>
              <a:spcBef>
                <a:spcPts val="400"/>
              </a:spcBef>
              <a:spcAft>
                <a:spcPts val="0"/>
              </a:spcAft>
              <a:buClr>
                <a:schemeClr val="dk1"/>
              </a:buClr>
              <a:buSzPts val="700"/>
              <a:buFont typeface="Arial"/>
              <a:buNone/>
              <a:defRPr b="0" i="0" sz="900" u="none" cap="none" strike="noStrike">
                <a:solidFill>
                  <a:schemeClr val="dk1"/>
                </a:solidFill>
                <a:latin typeface="Century Gothic"/>
                <a:ea typeface="Century Gothic"/>
                <a:cs typeface="Century Gothic"/>
                <a:sym typeface="Century Gothic"/>
              </a:defRPr>
            </a:lvl2pPr>
            <a:lvl3pPr indent="-228600" lvl="2" marL="1371600" marR="0" algn="l">
              <a:lnSpc>
                <a:spcPct val="90000"/>
              </a:lnSpc>
              <a:spcBef>
                <a:spcPts val="400"/>
              </a:spcBef>
              <a:spcAft>
                <a:spcPts val="0"/>
              </a:spcAft>
              <a:buClr>
                <a:schemeClr val="dk1"/>
              </a:buClr>
              <a:buSzPts val="700"/>
              <a:buFont typeface="Arial"/>
              <a:buNone/>
              <a:defRPr b="0" i="0" sz="900" u="none" cap="none" strike="noStrike">
                <a:solidFill>
                  <a:schemeClr val="dk1"/>
                </a:solidFill>
                <a:latin typeface="Century Gothic"/>
                <a:ea typeface="Century Gothic"/>
                <a:cs typeface="Century Gothic"/>
                <a:sym typeface="Century Gothic"/>
              </a:defRPr>
            </a:lvl3pPr>
            <a:lvl4pPr indent="-228600" lvl="3" marL="1828800" marR="0" algn="l">
              <a:lnSpc>
                <a:spcPct val="90000"/>
              </a:lnSpc>
              <a:spcBef>
                <a:spcPts val="400"/>
              </a:spcBef>
              <a:spcAft>
                <a:spcPts val="0"/>
              </a:spcAft>
              <a:buClr>
                <a:schemeClr val="dk1"/>
              </a:buClr>
              <a:buSzPts val="700"/>
              <a:buFont typeface="Arial"/>
              <a:buNone/>
              <a:defRPr b="0" i="0" sz="900" u="none" cap="none" strike="noStrike">
                <a:solidFill>
                  <a:schemeClr val="dk1"/>
                </a:solidFill>
                <a:latin typeface="Century Gothic"/>
                <a:ea typeface="Century Gothic"/>
                <a:cs typeface="Century Gothic"/>
                <a:sym typeface="Century Gothic"/>
              </a:defRPr>
            </a:lvl4pPr>
            <a:lvl5pPr indent="-228600" lvl="4" marL="2286000" marR="0" algn="l">
              <a:lnSpc>
                <a:spcPct val="90000"/>
              </a:lnSpc>
              <a:spcBef>
                <a:spcPts val="400"/>
              </a:spcBef>
              <a:spcAft>
                <a:spcPts val="0"/>
              </a:spcAft>
              <a:buClr>
                <a:schemeClr val="dk1"/>
              </a:buClr>
              <a:buSzPts val="700"/>
              <a:buFont typeface="Arial"/>
              <a:buNone/>
              <a:defRPr b="0" i="0" sz="900" u="none" cap="none" strike="noStrike">
                <a:solidFill>
                  <a:schemeClr val="dk1"/>
                </a:solidFill>
                <a:latin typeface="Century Gothic"/>
                <a:ea typeface="Century Gothic"/>
                <a:cs typeface="Century Gothic"/>
                <a:sym typeface="Century Gothic"/>
              </a:defRPr>
            </a:lvl5pPr>
            <a:lvl6pPr indent="-298450" lvl="5" marL="2743200" marR="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orbel"/>
                <a:ea typeface="Corbel"/>
                <a:cs typeface="Corbel"/>
                <a:sym typeface="Corbel"/>
              </a:defRPr>
            </a:lvl6pPr>
            <a:lvl7pPr indent="-298450" lvl="6" marL="3200400" marR="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orbel"/>
                <a:ea typeface="Corbel"/>
                <a:cs typeface="Corbel"/>
                <a:sym typeface="Corbel"/>
              </a:defRPr>
            </a:lvl7pPr>
            <a:lvl8pPr indent="-298450" lvl="7" marL="3657600" marR="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orbel"/>
                <a:ea typeface="Corbel"/>
                <a:cs typeface="Corbel"/>
                <a:sym typeface="Corbel"/>
              </a:defRPr>
            </a:lvl8pPr>
            <a:lvl9pPr indent="-298450" lvl="8" marL="4114800" marR="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orbel"/>
                <a:ea typeface="Corbel"/>
                <a:cs typeface="Corbel"/>
                <a:sym typeface="Corbel"/>
              </a:defRPr>
            </a:lvl9pPr>
          </a:lstStyle>
          <a:p/>
        </p:txBody>
      </p:sp>
      <p:sp>
        <p:nvSpPr>
          <p:cNvPr id="380" name="Google Shape;380;p45"/>
          <p:cNvSpPr txBox="1"/>
          <p:nvPr/>
        </p:nvSpPr>
        <p:spPr>
          <a:xfrm>
            <a:off x="199964" y="4868352"/>
            <a:ext cx="320100" cy="190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6699"/>
              </a:buClr>
              <a:buSzPts val="600"/>
              <a:buFont typeface="Montserrat"/>
              <a:buNone/>
            </a:pPr>
            <a:fld id="{00000000-1234-1234-1234-123412341234}" type="slidenum">
              <a:rPr b="0" i="0" lang="en" sz="800" u="none" cap="none" strike="noStrike">
                <a:solidFill>
                  <a:srgbClr val="006699"/>
                </a:solidFill>
                <a:latin typeface="Montserrat"/>
                <a:ea typeface="Montserrat"/>
                <a:cs typeface="Montserrat"/>
                <a:sym typeface="Montserrat"/>
              </a:rPr>
              <a:t>‹#›</a:t>
            </a:fld>
            <a:r>
              <a:rPr b="0" i="0" lang="en" sz="800" u="none" cap="none" strike="noStrike">
                <a:solidFill>
                  <a:srgbClr val="006699"/>
                </a:solidFill>
                <a:latin typeface="Montserrat"/>
                <a:ea typeface="Montserrat"/>
                <a:cs typeface="Montserrat"/>
                <a:sym typeface="Montserrat"/>
              </a:rPr>
              <a:t>  </a:t>
            </a:r>
            <a:endParaRPr b="0" i="0" sz="1400" u="none" cap="none" strike="noStrike">
              <a:solidFill>
                <a:srgbClr val="000000"/>
              </a:solidFill>
              <a:latin typeface="Arial"/>
              <a:ea typeface="Arial"/>
              <a:cs typeface="Arial"/>
              <a:sym typeface="Arial"/>
            </a:endParaRPr>
          </a:p>
        </p:txBody>
      </p:sp>
      <p:sp>
        <p:nvSpPr>
          <p:cNvPr id="381" name="Google Shape;381;p45"/>
          <p:cNvSpPr txBox="1"/>
          <p:nvPr>
            <p:ph type="title"/>
          </p:nvPr>
        </p:nvSpPr>
        <p:spPr>
          <a:xfrm>
            <a:off x="74188" y="55862"/>
            <a:ext cx="8398800" cy="432000"/>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rgbClr val="55677C"/>
              </a:buClr>
              <a:buSzPts val="2000"/>
              <a:buFont typeface="Corbel"/>
              <a:buNone/>
              <a:defRPr b="0" i="0" sz="2600" u="none" cap="none" strike="noStrike">
                <a:solidFill>
                  <a:srgbClr val="55677C"/>
                </a:solidFill>
                <a:latin typeface="Corbel"/>
                <a:ea typeface="Corbel"/>
                <a:cs typeface="Corbel"/>
                <a:sym typeface="Corbel"/>
              </a:defRPr>
            </a:lvl1pPr>
            <a:lvl2pPr lvl="1" marR="0" algn="l">
              <a:lnSpc>
                <a:spcPct val="100000"/>
              </a:lnSpc>
              <a:spcBef>
                <a:spcPts val="0"/>
              </a:spcBef>
              <a:spcAft>
                <a:spcPts val="0"/>
              </a:spcAft>
              <a:buClr>
                <a:srgbClr val="000000"/>
              </a:buClr>
              <a:buSzPts val="400"/>
              <a:buFont typeface="Arial"/>
              <a:buNone/>
              <a:defRPr b="0" i="0" sz="7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400"/>
              <a:buFont typeface="Arial"/>
              <a:buNone/>
              <a:defRPr b="0" i="0" sz="7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400"/>
              <a:buFont typeface="Arial"/>
              <a:buNone/>
              <a:defRPr b="0" i="0" sz="7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400"/>
              <a:buFont typeface="Arial"/>
              <a:buNone/>
              <a:defRPr b="0" i="0" sz="7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400"/>
              <a:buFont typeface="Arial"/>
              <a:buNone/>
              <a:defRPr b="0" i="0" sz="7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400"/>
              <a:buFont typeface="Arial"/>
              <a:buNone/>
              <a:defRPr b="0" i="0" sz="7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400"/>
              <a:buFont typeface="Arial"/>
              <a:buNone/>
              <a:defRPr b="0" i="0" sz="7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400"/>
              <a:buFont typeface="Arial"/>
              <a:buNone/>
              <a:defRPr b="0" i="0" sz="700" u="none" cap="none" strike="noStrike">
                <a:solidFill>
                  <a:srgbClr val="000000"/>
                </a:solidFill>
                <a:latin typeface="Arial"/>
                <a:ea typeface="Arial"/>
                <a:cs typeface="Arial"/>
                <a:sym typeface="Arial"/>
              </a:defRPr>
            </a:lvl9pPr>
          </a:lstStyle>
          <a:p/>
        </p:txBody>
      </p:sp>
      <p:pic>
        <p:nvPicPr>
          <p:cNvPr id="382" name="Google Shape;382;p45"/>
          <p:cNvPicPr preferRelativeResize="0"/>
          <p:nvPr/>
        </p:nvPicPr>
        <p:blipFill rotWithShape="1">
          <a:blip r:embed="rId2">
            <a:alphaModFix/>
          </a:blip>
          <a:srcRect b="0" l="0" r="0" t="0"/>
          <a:stretch/>
        </p:blipFill>
        <p:spPr>
          <a:xfrm>
            <a:off x="7955954" y="4556611"/>
            <a:ext cx="889949" cy="268475"/>
          </a:xfrm>
          <a:prstGeom prst="rect">
            <a:avLst/>
          </a:prstGeom>
          <a:noFill/>
          <a:ln>
            <a:noFill/>
          </a:ln>
        </p:spPr>
      </p:pic>
      <p:sp>
        <p:nvSpPr>
          <p:cNvPr id="383" name="Google Shape;383;p45"/>
          <p:cNvSpPr/>
          <p:nvPr/>
        </p:nvSpPr>
        <p:spPr>
          <a:xfrm>
            <a:off x="7550249" y="4902971"/>
            <a:ext cx="1299600" cy="1212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lt1"/>
              </a:buClr>
              <a:buSzPts val="500"/>
              <a:buFont typeface="Century Gothic"/>
              <a:buNone/>
            </a:pPr>
            <a:r>
              <a:rPr b="0" i="0" lang="en" sz="600" u="none" cap="none" strike="noStrike">
                <a:solidFill>
                  <a:schemeClr val="lt1"/>
                </a:solidFill>
                <a:latin typeface="Century Gothic"/>
                <a:ea typeface="Century Gothic"/>
                <a:cs typeface="Century Gothic"/>
                <a:sym typeface="Century Gothic"/>
              </a:rPr>
              <a:t> OpsRamp Proprietary/Confidential</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384" name="Shape 384"/>
        <p:cNvGrpSpPr/>
        <p:nvPr/>
      </p:nvGrpSpPr>
      <p:grpSpPr>
        <a:xfrm>
          <a:off x="0" y="0"/>
          <a:ext cx="0" cy="0"/>
          <a:chOff x="0" y="0"/>
          <a:chExt cx="0" cy="0"/>
        </a:xfrm>
      </p:grpSpPr>
      <p:sp>
        <p:nvSpPr>
          <p:cNvPr id="385" name="Google Shape;385;p46"/>
          <p:cNvSpPr/>
          <p:nvPr/>
        </p:nvSpPr>
        <p:spPr>
          <a:xfrm>
            <a:off x="0" y="1"/>
            <a:ext cx="9144000" cy="1001700"/>
          </a:xfrm>
          <a:prstGeom prst="rect">
            <a:avLst/>
          </a:prstGeom>
          <a:gradFill>
            <a:gsLst>
              <a:gs pos="0">
                <a:srgbClr val="819BAC"/>
              </a:gs>
              <a:gs pos="23000">
                <a:schemeClr val="dk1"/>
              </a:gs>
              <a:gs pos="69000">
                <a:srgbClr val="819BAC"/>
              </a:gs>
              <a:gs pos="97000">
                <a:schemeClr val="dk1"/>
              </a:gs>
              <a:gs pos="100000">
                <a:schemeClr val="dk1"/>
              </a:gs>
            </a:gsLst>
            <a:lin ang="3600000" scaled="0"/>
          </a:gra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sp>
        <p:nvSpPr>
          <p:cNvPr id="386" name="Google Shape;386;p46"/>
          <p:cNvSpPr/>
          <p:nvPr/>
        </p:nvSpPr>
        <p:spPr>
          <a:xfrm>
            <a:off x="0" y="-20170"/>
            <a:ext cx="9144000" cy="1007864"/>
          </a:xfrm>
          <a:custGeom>
            <a:rect b="b" l="l" r="r" t="t"/>
            <a:pathLst>
              <a:path extrusionOk="0" h="1343818" w="12192000">
                <a:moveTo>
                  <a:pt x="0" y="0"/>
                </a:moveTo>
                <a:lnTo>
                  <a:pt x="12192000" y="0"/>
                </a:lnTo>
                <a:lnTo>
                  <a:pt x="12165106" y="26006"/>
                </a:lnTo>
                <a:lnTo>
                  <a:pt x="0" y="1343818"/>
                </a:lnTo>
                <a:lnTo>
                  <a:pt x="0" y="0"/>
                </a:lnTo>
                <a:close/>
              </a:path>
            </a:pathLst>
          </a:custGeom>
          <a:gradFill>
            <a:gsLst>
              <a:gs pos="0">
                <a:srgbClr val="819BAC"/>
              </a:gs>
              <a:gs pos="23000">
                <a:schemeClr val="dk1"/>
              </a:gs>
              <a:gs pos="69000">
                <a:srgbClr val="819BAC"/>
              </a:gs>
              <a:gs pos="97000">
                <a:schemeClr val="dk1"/>
              </a:gs>
              <a:gs pos="100000">
                <a:schemeClr val="dk1"/>
              </a:gs>
            </a:gsLst>
            <a:lin ang="0" scaled="0"/>
          </a:gra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cxnSp>
        <p:nvCxnSpPr>
          <p:cNvPr id="387" name="Google Shape;387;p46"/>
          <p:cNvCxnSpPr/>
          <p:nvPr/>
        </p:nvCxnSpPr>
        <p:spPr>
          <a:xfrm>
            <a:off x="708285" y="845656"/>
            <a:ext cx="949200" cy="0"/>
          </a:xfrm>
          <a:prstGeom prst="straightConnector1">
            <a:avLst/>
          </a:prstGeom>
          <a:noFill/>
          <a:ln cap="flat" cmpd="sng" w="25400">
            <a:solidFill>
              <a:schemeClr val="accent4"/>
            </a:solidFill>
            <a:prstDash val="solid"/>
            <a:miter lim="800000"/>
            <a:headEnd len="sm" w="sm" type="none"/>
            <a:tailEnd len="sm" w="sm" type="none"/>
          </a:ln>
        </p:spPr>
      </p:cxnSp>
      <p:sp>
        <p:nvSpPr>
          <p:cNvPr id="388" name="Google Shape;388;p46"/>
          <p:cNvSpPr/>
          <p:nvPr/>
        </p:nvSpPr>
        <p:spPr>
          <a:xfrm>
            <a:off x="0" y="4854179"/>
            <a:ext cx="9144000" cy="289200"/>
          </a:xfrm>
          <a:prstGeom prst="rtTriangle">
            <a:avLst/>
          </a:prstGeom>
          <a:solidFill>
            <a:schemeClr val="accent1"/>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pic>
        <p:nvPicPr>
          <p:cNvPr id="389" name="Google Shape;389;p46"/>
          <p:cNvPicPr preferRelativeResize="0"/>
          <p:nvPr/>
        </p:nvPicPr>
        <p:blipFill rotWithShape="1">
          <a:blip r:embed="rId2">
            <a:alphaModFix amt="23000"/>
          </a:blip>
          <a:srcRect b="0" l="0" r="12273" t="57783"/>
          <a:stretch/>
        </p:blipFill>
        <p:spPr>
          <a:xfrm>
            <a:off x="3028950" y="-20170"/>
            <a:ext cx="6115050" cy="1257073"/>
          </a:xfrm>
          <a:prstGeom prst="rect">
            <a:avLst/>
          </a:prstGeom>
          <a:noFill/>
          <a:ln>
            <a:noFill/>
          </a:ln>
        </p:spPr>
      </p:pic>
      <p:sp>
        <p:nvSpPr>
          <p:cNvPr id="390" name="Google Shape;390;p46"/>
          <p:cNvSpPr txBox="1"/>
          <p:nvPr>
            <p:ph type="title"/>
          </p:nvPr>
        </p:nvSpPr>
        <p:spPr>
          <a:xfrm>
            <a:off x="628651" y="99420"/>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700"/>
              <a:buFont typeface="Open Sans Light"/>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1" name="Google Shape;391;p46"/>
          <p:cNvSpPr txBox="1"/>
          <p:nvPr>
            <p:ph idx="1" type="body"/>
          </p:nvPr>
        </p:nvSpPr>
        <p:spPr>
          <a:xfrm>
            <a:off x="668991" y="145258"/>
            <a:ext cx="7886700" cy="2808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400"/>
              <a:buNone/>
              <a:defRPr b="1" sz="14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392" name="Google Shape;392;p46"/>
          <p:cNvSpPr txBox="1"/>
          <p:nvPr>
            <p:ph idx="10" type="dt"/>
          </p:nvPr>
        </p:nvSpPr>
        <p:spPr>
          <a:xfrm>
            <a:off x="128588" y="4924775"/>
            <a:ext cx="2057400" cy="2187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Clr>
                <a:schemeClr val="lt1"/>
              </a:buClr>
              <a:buSzPts val="1100"/>
              <a:buFont typeface="Calibri"/>
              <a:buNone/>
              <a:defRPr b="0" i="0" sz="7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Slide 1">
  <p:cSld name="1_Content Slide 1">
    <p:spTree>
      <p:nvGrpSpPr>
        <p:cNvPr id="393" name="Shape 393"/>
        <p:cNvGrpSpPr/>
        <p:nvPr/>
      </p:nvGrpSpPr>
      <p:grpSpPr>
        <a:xfrm>
          <a:off x="0" y="0"/>
          <a:ext cx="0" cy="0"/>
          <a:chOff x="0" y="0"/>
          <a:chExt cx="0" cy="0"/>
        </a:xfrm>
      </p:grpSpPr>
      <p:sp>
        <p:nvSpPr>
          <p:cNvPr id="394" name="Google Shape;394;p47"/>
          <p:cNvSpPr txBox="1"/>
          <p:nvPr>
            <p:ph idx="1" type="body"/>
          </p:nvPr>
        </p:nvSpPr>
        <p:spPr>
          <a:xfrm>
            <a:off x="360011" y="840988"/>
            <a:ext cx="8398800" cy="373380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400"/>
              </a:spcBef>
              <a:spcAft>
                <a:spcPts val="0"/>
              </a:spcAft>
              <a:buClr>
                <a:schemeClr val="dk1"/>
              </a:buClr>
              <a:buSzPts val="2100"/>
              <a:buChar char="•"/>
              <a:defRPr sz="1200">
                <a:latin typeface="Arial"/>
                <a:ea typeface="Arial"/>
                <a:cs typeface="Arial"/>
                <a:sym typeface="Arial"/>
              </a:defRPr>
            </a:lvl1pPr>
            <a:lvl2pPr indent="-342900" lvl="1" marL="914400" algn="l">
              <a:lnSpc>
                <a:spcPct val="90000"/>
              </a:lnSpc>
              <a:spcBef>
                <a:spcPts val="200"/>
              </a:spcBef>
              <a:spcAft>
                <a:spcPts val="0"/>
              </a:spcAft>
              <a:buClr>
                <a:schemeClr val="dk1"/>
              </a:buClr>
              <a:buSzPts val="1800"/>
              <a:buChar char="•"/>
              <a:defRPr sz="900">
                <a:latin typeface="Century Gothic"/>
                <a:ea typeface="Century Gothic"/>
                <a:cs typeface="Century Gothic"/>
                <a:sym typeface="Century Gothic"/>
              </a:defRPr>
            </a:lvl2pPr>
            <a:lvl3pPr indent="-323850" lvl="2" marL="1371600" algn="l">
              <a:lnSpc>
                <a:spcPct val="90000"/>
              </a:lnSpc>
              <a:spcBef>
                <a:spcPts val="200"/>
              </a:spcBef>
              <a:spcAft>
                <a:spcPts val="0"/>
              </a:spcAft>
              <a:buClr>
                <a:schemeClr val="dk1"/>
              </a:buClr>
              <a:buSzPts val="1500"/>
              <a:buChar char="•"/>
              <a:defRPr sz="900">
                <a:latin typeface="Century Gothic"/>
                <a:ea typeface="Century Gothic"/>
                <a:cs typeface="Century Gothic"/>
                <a:sym typeface="Century Gothic"/>
              </a:defRPr>
            </a:lvl3pPr>
            <a:lvl4pPr indent="-317500" lvl="3" marL="1828800" algn="l">
              <a:lnSpc>
                <a:spcPct val="90000"/>
              </a:lnSpc>
              <a:spcBef>
                <a:spcPts val="200"/>
              </a:spcBef>
              <a:spcAft>
                <a:spcPts val="0"/>
              </a:spcAft>
              <a:buClr>
                <a:schemeClr val="dk1"/>
              </a:buClr>
              <a:buSzPts val="1400"/>
              <a:buChar char="•"/>
              <a:defRPr sz="900">
                <a:latin typeface="Century Gothic"/>
                <a:ea typeface="Century Gothic"/>
                <a:cs typeface="Century Gothic"/>
                <a:sym typeface="Century Gothic"/>
              </a:defRPr>
            </a:lvl4pPr>
            <a:lvl5pPr indent="-317500" lvl="4" marL="2286000" algn="l">
              <a:lnSpc>
                <a:spcPct val="90000"/>
              </a:lnSpc>
              <a:spcBef>
                <a:spcPts val="200"/>
              </a:spcBef>
              <a:spcAft>
                <a:spcPts val="0"/>
              </a:spcAft>
              <a:buClr>
                <a:schemeClr val="dk1"/>
              </a:buClr>
              <a:buSzPts val="1400"/>
              <a:buChar char="•"/>
              <a:defRPr sz="900">
                <a:latin typeface="Century Gothic"/>
                <a:ea typeface="Century Gothic"/>
                <a:cs typeface="Century Gothic"/>
                <a:sym typeface="Century Gothic"/>
              </a:defRPr>
            </a:lvl5pPr>
            <a:lvl6pPr indent="-317500" lvl="5" marL="2743200" algn="l">
              <a:lnSpc>
                <a:spcPct val="90000"/>
              </a:lnSpc>
              <a:spcBef>
                <a:spcPts val="200"/>
              </a:spcBef>
              <a:spcAft>
                <a:spcPts val="0"/>
              </a:spcAft>
              <a:buClr>
                <a:schemeClr val="dk1"/>
              </a:buClr>
              <a:buSzPts val="1400"/>
              <a:buChar char="•"/>
              <a:defRPr/>
            </a:lvl6pPr>
            <a:lvl7pPr indent="-317500" lvl="6" marL="3200400" algn="l">
              <a:lnSpc>
                <a:spcPct val="90000"/>
              </a:lnSpc>
              <a:spcBef>
                <a:spcPts val="200"/>
              </a:spcBef>
              <a:spcAft>
                <a:spcPts val="0"/>
              </a:spcAft>
              <a:buClr>
                <a:schemeClr val="dk1"/>
              </a:buClr>
              <a:buSzPts val="1400"/>
              <a:buChar char="•"/>
              <a:defRPr/>
            </a:lvl7pPr>
            <a:lvl8pPr indent="-317500" lvl="7" marL="3657600" algn="l">
              <a:lnSpc>
                <a:spcPct val="90000"/>
              </a:lnSpc>
              <a:spcBef>
                <a:spcPts val="200"/>
              </a:spcBef>
              <a:spcAft>
                <a:spcPts val="0"/>
              </a:spcAft>
              <a:buClr>
                <a:schemeClr val="dk1"/>
              </a:buClr>
              <a:buSzPts val="1400"/>
              <a:buChar char="•"/>
              <a:defRPr/>
            </a:lvl8pPr>
            <a:lvl9pPr indent="-317500" lvl="8" marL="4114800" algn="l">
              <a:lnSpc>
                <a:spcPct val="90000"/>
              </a:lnSpc>
              <a:spcBef>
                <a:spcPts val="200"/>
              </a:spcBef>
              <a:spcAft>
                <a:spcPts val="0"/>
              </a:spcAft>
              <a:buClr>
                <a:schemeClr val="dk1"/>
              </a:buClr>
              <a:buSzPts val="1400"/>
              <a:buChar char="•"/>
              <a:defRPr/>
            </a:lvl9pPr>
          </a:lstStyle>
          <a:p/>
        </p:txBody>
      </p:sp>
      <p:sp>
        <p:nvSpPr>
          <p:cNvPr id="395" name="Google Shape;395;p47"/>
          <p:cNvSpPr txBox="1"/>
          <p:nvPr>
            <p:ph type="title"/>
          </p:nvPr>
        </p:nvSpPr>
        <p:spPr>
          <a:xfrm>
            <a:off x="360012" y="255887"/>
            <a:ext cx="8398800" cy="4320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55677C"/>
              </a:buClr>
              <a:buSzPts val="2700"/>
              <a:buFont typeface="Arial"/>
              <a:buNone/>
              <a:defRPr sz="2600">
                <a:solidFill>
                  <a:srgbClr val="55677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96" name="Google Shape;396;p47"/>
          <p:cNvCxnSpPr/>
          <p:nvPr/>
        </p:nvCxnSpPr>
        <p:spPr>
          <a:xfrm>
            <a:off x="430555" y="687215"/>
            <a:ext cx="724500" cy="0"/>
          </a:xfrm>
          <a:prstGeom prst="straightConnector1">
            <a:avLst/>
          </a:prstGeom>
          <a:noFill/>
          <a:ln cap="flat" cmpd="sng" w="38100">
            <a:solidFill>
              <a:srgbClr val="55677C"/>
            </a:solidFill>
            <a:prstDash val="solid"/>
            <a:round/>
            <a:headEnd len="sm" w="sm" type="none"/>
            <a:tailEnd len="sm" w="sm" type="none"/>
          </a:ln>
        </p:spPr>
      </p:cxnSp>
      <p:sp>
        <p:nvSpPr>
          <p:cNvPr id="397" name="Google Shape;397;p47"/>
          <p:cNvSpPr txBox="1"/>
          <p:nvPr>
            <p:ph idx="10" type="dt"/>
          </p:nvPr>
        </p:nvSpPr>
        <p:spPr>
          <a:xfrm>
            <a:off x="352184" y="4778250"/>
            <a:ext cx="295200" cy="2187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accent1"/>
              </a:buClr>
              <a:buSzPts val="1100"/>
              <a:buFont typeface="Calibri"/>
              <a:buNone/>
              <a:defRPr b="1">
                <a:solidFill>
                  <a:schemeClr val="accent1"/>
                </a:solidFill>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type="secHead">
  <p:cSld name="SECTION_HEADER">
    <p:bg>
      <p:bgPr>
        <a:gradFill>
          <a:gsLst>
            <a:gs pos="0">
              <a:srgbClr val="00385D"/>
            </a:gs>
            <a:gs pos="38000">
              <a:srgbClr val="005B96"/>
            </a:gs>
            <a:gs pos="100000">
              <a:srgbClr val="003F69"/>
            </a:gs>
          </a:gsLst>
          <a:lin ang="16200038" scaled="0"/>
        </a:gradFill>
      </p:bgPr>
    </p:bg>
    <p:spTree>
      <p:nvGrpSpPr>
        <p:cNvPr id="398" name="Shape 398"/>
        <p:cNvGrpSpPr/>
        <p:nvPr/>
      </p:nvGrpSpPr>
      <p:grpSpPr>
        <a:xfrm>
          <a:off x="0" y="0"/>
          <a:ext cx="0" cy="0"/>
          <a:chOff x="0" y="0"/>
          <a:chExt cx="0" cy="0"/>
        </a:xfrm>
      </p:grpSpPr>
      <p:pic>
        <p:nvPicPr>
          <p:cNvPr id="399" name="Google Shape;399;p4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00" name="Google Shape;400;p48"/>
          <p:cNvSpPr txBox="1"/>
          <p:nvPr>
            <p:ph type="title"/>
          </p:nvPr>
        </p:nvSpPr>
        <p:spPr>
          <a:xfrm>
            <a:off x="623888" y="432198"/>
            <a:ext cx="7886700" cy="2139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300"/>
              <a:buFont typeface="Open Sans Light"/>
              <a:buNone/>
              <a:defRPr sz="33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1" name="Google Shape;401;p48"/>
          <p:cNvSpPr txBox="1"/>
          <p:nvPr>
            <p:ph idx="1" type="body"/>
          </p:nvPr>
        </p:nvSpPr>
        <p:spPr>
          <a:xfrm>
            <a:off x="623888" y="2591992"/>
            <a:ext cx="7886700" cy="1125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800"/>
              </a:spcBef>
              <a:spcAft>
                <a:spcPts val="0"/>
              </a:spcAft>
              <a:buSzPts val="1800"/>
              <a:buNone/>
              <a:defRPr sz="1800">
                <a:solidFill>
                  <a:srgbClr val="D8D8D8"/>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pic>
        <p:nvPicPr>
          <p:cNvPr id="402" name="Google Shape;402;p48"/>
          <p:cNvPicPr preferRelativeResize="0"/>
          <p:nvPr/>
        </p:nvPicPr>
        <p:blipFill rotWithShape="1">
          <a:blip r:embed="rId3">
            <a:alphaModFix/>
          </a:blip>
          <a:srcRect b="37599" l="30124" r="28340" t="40142"/>
          <a:stretch/>
        </p:blipFill>
        <p:spPr>
          <a:xfrm>
            <a:off x="7473139" y="4528619"/>
            <a:ext cx="1713100" cy="709382"/>
          </a:xfrm>
          <a:prstGeom prst="rect">
            <a:avLst/>
          </a:prstGeom>
          <a:noFill/>
          <a:ln>
            <a:noFill/>
          </a:ln>
        </p:spPr>
      </p:pic>
      <p:pic>
        <p:nvPicPr>
          <p:cNvPr id="403" name="Google Shape;403;p48"/>
          <p:cNvPicPr preferRelativeResize="0"/>
          <p:nvPr/>
        </p:nvPicPr>
        <p:blipFill rotWithShape="1">
          <a:blip r:embed="rId4">
            <a:alphaModFix amt="48000"/>
          </a:blip>
          <a:srcRect b="0" l="0" r="0" t="0"/>
          <a:stretch/>
        </p:blipFill>
        <p:spPr>
          <a:xfrm flipH="1">
            <a:off x="3" y="1163410"/>
            <a:ext cx="9317156" cy="3980089"/>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Slide/TOC/Key Highlights">
  <p:cSld name="INTRO Slide/TOC/Key Highlights">
    <p:spTree>
      <p:nvGrpSpPr>
        <p:cNvPr id="404" name="Shape 404"/>
        <p:cNvGrpSpPr/>
        <p:nvPr/>
      </p:nvGrpSpPr>
      <p:grpSpPr>
        <a:xfrm>
          <a:off x="0" y="0"/>
          <a:ext cx="0" cy="0"/>
          <a:chOff x="0" y="0"/>
          <a:chExt cx="0" cy="0"/>
        </a:xfrm>
      </p:grpSpPr>
      <p:pic>
        <p:nvPicPr>
          <p:cNvPr id="405" name="Google Shape;405;p49"/>
          <p:cNvPicPr preferRelativeResize="0"/>
          <p:nvPr/>
        </p:nvPicPr>
        <p:blipFill rotWithShape="1">
          <a:blip r:embed="rId2">
            <a:alphaModFix/>
          </a:blip>
          <a:srcRect b="0" l="0" r="0" t="0"/>
          <a:stretch/>
        </p:blipFill>
        <p:spPr>
          <a:xfrm>
            <a:off x="0" y="-7611"/>
            <a:ext cx="9144000" cy="5143500"/>
          </a:xfrm>
          <a:prstGeom prst="rect">
            <a:avLst/>
          </a:prstGeom>
          <a:noFill/>
          <a:ln>
            <a:noFill/>
          </a:ln>
        </p:spPr>
      </p:pic>
      <p:sp>
        <p:nvSpPr>
          <p:cNvPr id="406" name="Google Shape;406;p49"/>
          <p:cNvSpPr/>
          <p:nvPr/>
        </p:nvSpPr>
        <p:spPr>
          <a:xfrm>
            <a:off x="0" y="1"/>
            <a:ext cx="9144000" cy="1001700"/>
          </a:xfrm>
          <a:prstGeom prst="rect">
            <a:avLst/>
          </a:prstGeom>
          <a:gradFill>
            <a:gsLst>
              <a:gs pos="0">
                <a:srgbClr val="819BAC"/>
              </a:gs>
              <a:gs pos="23000">
                <a:schemeClr val="dk1"/>
              </a:gs>
              <a:gs pos="69000">
                <a:srgbClr val="819BAC"/>
              </a:gs>
              <a:gs pos="97000">
                <a:schemeClr val="dk1"/>
              </a:gs>
              <a:gs pos="100000">
                <a:schemeClr val="dk1"/>
              </a:gs>
            </a:gsLst>
            <a:lin ang="3600008"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07" name="Google Shape;407;p49"/>
          <p:cNvSpPr/>
          <p:nvPr/>
        </p:nvSpPr>
        <p:spPr>
          <a:xfrm>
            <a:off x="0" y="-20170"/>
            <a:ext cx="9144000" cy="1007864"/>
          </a:xfrm>
          <a:custGeom>
            <a:rect b="b" l="l" r="r" t="t"/>
            <a:pathLst>
              <a:path extrusionOk="0" h="1343818" w="12192000">
                <a:moveTo>
                  <a:pt x="0" y="0"/>
                </a:moveTo>
                <a:lnTo>
                  <a:pt x="12192000" y="0"/>
                </a:lnTo>
                <a:lnTo>
                  <a:pt x="12165106" y="26006"/>
                </a:lnTo>
                <a:lnTo>
                  <a:pt x="0" y="1343818"/>
                </a:lnTo>
                <a:lnTo>
                  <a:pt x="0" y="0"/>
                </a:lnTo>
                <a:close/>
              </a:path>
            </a:pathLst>
          </a:custGeom>
          <a:gradFill>
            <a:gsLst>
              <a:gs pos="0">
                <a:srgbClr val="819BAC"/>
              </a:gs>
              <a:gs pos="23000">
                <a:schemeClr val="dk1"/>
              </a:gs>
              <a:gs pos="69000">
                <a:srgbClr val="819BAC"/>
              </a:gs>
              <a:gs pos="97000">
                <a:schemeClr val="dk1"/>
              </a:gs>
              <a:gs pos="100000">
                <a:schemeClr val="dk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cxnSp>
        <p:nvCxnSpPr>
          <p:cNvPr id="408" name="Google Shape;408;p49"/>
          <p:cNvCxnSpPr/>
          <p:nvPr/>
        </p:nvCxnSpPr>
        <p:spPr>
          <a:xfrm>
            <a:off x="708285" y="845656"/>
            <a:ext cx="949200" cy="0"/>
          </a:xfrm>
          <a:prstGeom prst="straightConnector1">
            <a:avLst/>
          </a:prstGeom>
          <a:noFill/>
          <a:ln cap="flat" cmpd="sng" w="25400">
            <a:solidFill>
              <a:schemeClr val="accent4"/>
            </a:solidFill>
            <a:prstDash val="solid"/>
            <a:miter lim="800000"/>
            <a:headEnd len="sm" w="sm" type="none"/>
            <a:tailEnd len="sm" w="sm" type="none"/>
          </a:ln>
        </p:spPr>
      </p:cxnSp>
      <p:sp>
        <p:nvSpPr>
          <p:cNvPr id="409" name="Google Shape;409;p49"/>
          <p:cNvSpPr/>
          <p:nvPr/>
        </p:nvSpPr>
        <p:spPr>
          <a:xfrm>
            <a:off x="0" y="1001784"/>
            <a:ext cx="9144000" cy="4141800"/>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10" name="Google Shape;410;p49"/>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00"/>
              </a:spcBef>
              <a:spcAft>
                <a:spcPts val="0"/>
              </a:spcAft>
              <a:buSzPts val="1800"/>
              <a:buChar char="•"/>
              <a:defRPr/>
            </a:lvl1pPr>
            <a:lvl2pPr indent="-342900" lvl="1" marL="914400" algn="l">
              <a:lnSpc>
                <a:spcPct val="90000"/>
              </a:lnSpc>
              <a:spcBef>
                <a:spcPts val="4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Clr>
                <a:schemeClr val="dk1"/>
              </a:buClr>
              <a:buSzPts val="1800"/>
              <a:buChar char="•"/>
              <a:defRPr/>
            </a:lvl6pPr>
            <a:lvl7pPr indent="-342900" lvl="6" marL="3200400" algn="l">
              <a:lnSpc>
                <a:spcPct val="90000"/>
              </a:lnSpc>
              <a:spcBef>
                <a:spcPts val="400"/>
              </a:spcBef>
              <a:spcAft>
                <a:spcPts val="0"/>
              </a:spcAft>
              <a:buClr>
                <a:schemeClr val="dk1"/>
              </a:buClr>
              <a:buSzPts val="1800"/>
              <a:buChar char="•"/>
              <a:defRPr/>
            </a:lvl7pPr>
            <a:lvl8pPr indent="-342900" lvl="7" marL="3657600" algn="l">
              <a:lnSpc>
                <a:spcPct val="90000"/>
              </a:lnSpc>
              <a:spcBef>
                <a:spcPts val="400"/>
              </a:spcBef>
              <a:spcAft>
                <a:spcPts val="0"/>
              </a:spcAft>
              <a:buClr>
                <a:schemeClr val="dk1"/>
              </a:buClr>
              <a:buSzPts val="1800"/>
              <a:buChar char="•"/>
              <a:defRPr/>
            </a:lvl8pPr>
            <a:lvl9pPr indent="-342900" lvl="8" marL="4114800" algn="l">
              <a:lnSpc>
                <a:spcPct val="90000"/>
              </a:lnSpc>
              <a:spcBef>
                <a:spcPts val="400"/>
              </a:spcBef>
              <a:spcAft>
                <a:spcPts val="0"/>
              </a:spcAft>
              <a:buClr>
                <a:schemeClr val="dk1"/>
              </a:buClr>
              <a:buSzPts val="1800"/>
              <a:buChar char="•"/>
              <a:defRPr/>
            </a:lvl9pPr>
          </a:lstStyle>
          <a:p/>
        </p:txBody>
      </p:sp>
      <p:pic>
        <p:nvPicPr>
          <p:cNvPr id="411" name="Google Shape;411;p49"/>
          <p:cNvPicPr preferRelativeResize="0"/>
          <p:nvPr/>
        </p:nvPicPr>
        <p:blipFill rotWithShape="1">
          <a:blip r:embed="rId3">
            <a:alphaModFix/>
          </a:blip>
          <a:srcRect b="37599" l="30124" r="28340" t="40142"/>
          <a:stretch/>
        </p:blipFill>
        <p:spPr>
          <a:xfrm>
            <a:off x="7457813" y="4513256"/>
            <a:ext cx="1713100" cy="709382"/>
          </a:xfrm>
          <a:prstGeom prst="rect">
            <a:avLst/>
          </a:prstGeom>
          <a:noFill/>
          <a:ln>
            <a:noFill/>
          </a:ln>
        </p:spPr>
      </p:pic>
      <p:sp>
        <p:nvSpPr>
          <p:cNvPr id="412" name="Google Shape;412;p49"/>
          <p:cNvSpPr/>
          <p:nvPr/>
        </p:nvSpPr>
        <p:spPr>
          <a:xfrm>
            <a:off x="0" y="4854179"/>
            <a:ext cx="9144000" cy="2892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id="413" name="Google Shape;413;p49"/>
          <p:cNvPicPr preferRelativeResize="0"/>
          <p:nvPr/>
        </p:nvPicPr>
        <p:blipFill rotWithShape="1">
          <a:blip r:embed="rId4">
            <a:alphaModFix amt="23000"/>
          </a:blip>
          <a:srcRect b="0" l="0" r="12273" t="57782"/>
          <a:stretch/>
        </p:blipFill>
        <p:spPr>
          <a:xfrm>
            <a:off x="3028950" y="-20170"/>
            <a:ext cx="6115050" cy="1257073"/>
          </a:xfrm>
          <a:prstGeom prst="rect">
            <a:avLst/>
          </a:prstGeom>
          <a:noFill/>
          <a:ln>
            <a:noFill/>
          </a:ln>
        </p:spPr>
      </p:pic>
      <p:sp>
        <p:nvSpPr>
          <p:cNvPr id="414" name="Google Shape;414;p49"/>
          <p:cNvSpPr txBox="1"/>
          <p:nvPr>
            <p:ph type="title"/>
          </p:nvPr>
        </p:nvSpPr>
        <p:spPr>
          <a:xfrm>
            <a:off x="628650" y="13692"/>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700"/>
              <a:buFont typeface="Open Sans Light"/>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5" name="Google Shape;415;p49"/>
          <p:cNvSpPr txBox="1"/>
          <p:nvPr>
            <p:ph idx="10" type="dt"/>
          </p:nvPr>
        </p:nvSpPr>
        <p:spPr>
          <a:xfrm>
            <a:off x="128588" y="4924775"/>
            <a:ext cx="403500" cy="2187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100"/>
              <a:buNone/>
              <a:defRPr sz="7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416" name="Shape 416"/>
        <p:cNvGrpSpPr/>
        <p:nvPr/>
      </p:nvGrpSpPr>
      <p:grpSpPr>
        <a:xfrm>
          <a:off x="0" y="0"/>
          <a:ext cx="0" cy="0"/>
          <a:chOff x="0" y="0"/>
          <a:chExt cx="0" cy="0"/>
        </a:xfrm>
      </p:grpSpPr>
      <p:sp>
        <p:nvSpPr>
          <p:cNvPr id="417" name="Google Shape;417;p50"/>
          <p:cNvSpPr txBox="1"/>
          <p:nvPr>
            <p:ph type="title"/>
          </p:nvPr>
        </p:nvSpPr>
        <p:spPr>
          <a:xfrm>
            <a:off x="4" y="0"/>
            <a:ext cx="8446500" cy="656700"/>
          </a:xfrm>
          <a:prstGeom prst="rect">
            <a:avLst/>
          </a:prstGeom>
          <a:noFill/>
          <a:ln>
            <a:noFill/>
          </a:ln>
        </p:spPr>
        <p:txBody>
          <a:bodyPr anchorCtr="0" anchor="ctr" bIns="34275" lIns="68550" spcFirstLastPara="1" rIns="68550" wrap="square" tIns="34275">
            <a:normAutofit/>
          </a:bodyPr>
          <a:lstStyle>
            <a:lvl1pPr lvl="0" rtl="0">
              <a:lnSpc>
                <a:spcPct val="90000"/>
              </a:lnSpc>
              <a:spcBef>
                <a:spcPts val="0"/>
              </a:spcBef>
              <a:spcAft>
                <a:spcPts val="0"/>
              </a:spcAft>
              <a:buClr>
                <a:srgbClr val="00558C"/>
              </a:buClr>
              <a:buSzPts val="3300"/>
              <a:buFont typeface="Corbel"/>
              <a:buNone/>
              <a:defRPr>
                <a:solidFill>
                  <a:srgbClr val="00558C"/>
                </a:solidFill>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0" name="Shape 40"/>
        <p:cNvGrpSpPr/>
        <p:nvPr/>
      </p:nvGrpSpPr>
      <p:grpSpPr>
        <a:xfrm>
          <a:off x="0" y="0"/>
          <a:ext cx="0" cy="0"/>
          <a:chOff x="0" y="0"/>
          <a:chExt cx="0" cy="0"/>
        </a:xfrm>
      </p:grpSpPr>
      <p:sp>
        <p:nvSpPr>
          <p:cNvPr id="41" name="Google Shape;41;p6"/>
          <p:cNvSpPr txBox="1"/>
          <p:nvPr>
            <p:ph type="title"/>
          </p:nvPr>
        </p:nvSpPr>
        <p:spPr>
          <a:xfrm>
            <a:off x="628650" y="641296"/>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4500"/>
              <a:buFont typeface="Open Sans Light"/>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 name="Google Shape;42;p6"/>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6"/>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6"/>
          <p:cNvSpPr/>
          <p:nvPr/>
        </p:nvSpPr>
        <p:spPr>
          <a:xfrm flipH="1" rot="10800000">
            <a:off x="0" y="-112"/>
            <a:ext cx="384000" cy="1181100"/>
          </a:xfrm>
          <a:prstGeom prst="rtTriangle">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pic>
        <p:nvPicPr>
          <p:cNvPr id="45" name="Google Shape;45;p6"/>
          <p:cNvPicPr preferRelativeResize="0"/>
          <p:nvPr/>
        </p:nvPicPr>
        <p:blipFill rotWithShape="1">
          <a:blip r:embed="rId2">
            <a:alphaModFix/>
          </a:blip>
          <a:srcRect b="0" l="0" r="0" t="0"/>
          <a:stretch/>
        </p:blipFill>
        <p:spPr>
          <a:xfrm>
            <a:off x="214991" y="4728299"/>
            <a:ext cx="1036465" cy="312807"/>
          </a:xfrm>
          <a:prstGeom prst="rect">
            <a:avLst/>
          </a:prstGeom>
          <a:noFill/>
          <a:ln>
            <a:noFill/>
          </a:ln>
        </p:spPr>
      </p:pic>
      <p:sp>
        <p:nvSpPr>
          <p:cNvPr id="46" name="Google Shape;46;p6"/>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accent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6"/>
          <p:cNvSpPr txBox="1"/>
          <p:nvPr>
            <p:ph idx="1" type="body"/>
          </p:nvPr>
        </p:nvSpPr>
        <p:spPr>
          <a:xfrm>
            <a:off x="1028700" y="1833461"/>
            <a:ext cx="7486500" cy="2575200"/>
          </a:xfrm>
          <a:prstGeom prst="rect">
            <a:avLst/>
          </a:prstGeom>
          <a:noFill/>
          <a:ln>
            <a:noFill/>
          </a:ln>
        </p:spPr>
        <p:txBody>
          <a:bodyPr anchorCtr="0" anchor="t" bIns="34275" lIns="68575" spcFirstLastPara="1" rIns="68575" wrap="square" tIns="34275">
            <a:normAutofit/>
          </a:bodyPr>
          <a:lstStyle>
            <a:lvl1pPr indent="-374650" lvl="0" marL="457200" algn="l">
              <a:lnSpc>
                <a:spcPct val="120000"/>
              </a:lnSpc>
              <a:spcBef>
                <a:spcPts val="0"/>
              </a:spcBef>
              <a:spcAft>
                <a:spcPts val="0"/>
              </a:spcAft>
              <a:buClr>
                <a:schemeClr val="dk1"/>
              </a:buClr>
              <a:buSzPts val="2300"/>
              <a:buChar char="•"/>
              <a:defRPr sz="2300"/>
            </a:lvl1pPr>
            <a:lvl2pPr indent="-317500" lvl="1" marL="914400" algn="l">
              <a:lnSpc>
                <a:spcPct val="120000"/>
              </a:lnSpc>
              <a:spcBef>
                <a:spcPts val="500"/>
              </a:spcBef>
              <a:spcAft>
                <a:spcPts val="0"/>
              </a:spcAft>
              <a:buClr>
                <a:schemeClr val="dk1"/>
              </a:buClr>
              <a:buSzPts val="1400"/>
              <a:buChar char="•"/>
              <a:defRPr/>
            </a:lvl2pPr>
            <a:lvl3pPr indent="-317500" lvl="2" marL="1371600" algn="l">
              <a:lnSpc>
                <a:spcPct val="120000"/>
              </a:lnSpc>
              <a:spcBef>
                <a:spcPts val="500"/>
              </a:spcBef>
              <a:spcAft>
                <a:spcPts val="0"/>
              </a:spcAft>
              <a:buClr>
                <a:schemeClr val="dk1"/>
              </a:buClr>
              <a:buSzPts val="1400"/>
              <a:buChar char="•"/>
              <a:defRPr/>
            </a:lvl3pPr>
            <a:lvl4pPr indent="-317500" lvl="3" marL="1828800" algn="l">
              <a:lnSpc>
                <a:spcPct val="120000"/>
              </a:lnSpc>
              <a:spcBef>
                <a:spcPts val="500"/>
              </a:spcBef>
              <a:spcAft>
                <a:spcPts val="0"/>
              </a:spcAft>
              <a:buClr>
                <a:schemeClr val="dk1"/>
              </a:buClr>
              <a:buSzPts val="1400"/>
              <a:buChar char="•"/>
              <a:defRPr/>
            </a:lvl4pPr>
            <a:lvl5pPr indent="-317500" lvl="4" marL="2286000" algn="l">
              <a:lnSpc>
                <a:spcPct val="120000"/>
              </a:lnSpc>
              <a:spcBef>
                <a:spcPts val="500"/>
              </a:spcBef>
              <a:spcAft>
                <a:spcPts val="0"/>
              </a:spcAft>
              <a:buClr>
                <a:schemeClr val="dk1"/>
              </a:buClr>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8" name="Shape 418"/>
        <p:cNvGrpSpPr/>
        <p:nvPr/>
      </p:nvGrpSpPr>
      <p:grpSpPr>
        <a:xfrm>
          <a:off x="0" y="0"/>
          <a:ext cx="0" cy="0"/>
          <a:chOff x="0" y="0"/>
          <a:chExt cx="0" cy="0"/>
        </a:xfrm>
      </p:grpSpPr>
      <p:sp>
        <p:nvSpPr>
          <p:cNvPr id="419" name="Google Shape;419;p51"/>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lvl1pPr lvl="0" rtl="0">
              <a:spcBef>
                <a:spcPts val="0"/>
              </a:spcBef>
              <a:spcAft>
                <a:spcPts val="0"/>
              </a:spcAft>
              <a:buSzPts val="3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20" name="Google Shape;420;p51"/>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42900" lvl="0" marL="457200" rtl="0">
              <a:spcBef>
                <a:spcPts val="0"/>
              </a:spcBef>
              <a:spcAft>
                <a:spcPts val="0"/>
              </a:spcAft>
              <a:buSzPts val="1800"/>
              <a:buChar char="•"/>
              <a:defRPr/>
            </a:lvl1pPr>
            <a:lvl2pPr indent="-323850" lvl="1" marL="914400" rtl="0">
              <a:spcBef>
                <a:spcPts val="500"/>
              </a:spcBef>
              <a:spcAft>
                <a:spcPts val="0"/>
              </a:spcAft>
              <a:buSzPts val="1500"/>
              <a:buChar char="•"/>
              <a:defRPr/>
            </a:lvl2pPr>
            <a:lvl3pPr indent="-317500" lvl="2" marL="1371600" rtl="0">
              <a:spcBef>
                <a:spcPts val="500"/>
              </a:spcBef>
              <a:spcAft>
                <a:spcPts val="0"/>
              </a:spcAft>
              <a:buSzPts val="1400"/>
              <a:buChar char="•"/>
              <a:defRPr/>
            </a:lvl3pPr>
            <a:lvl4pPr indent="-304800" lvl="3" marL="1828800" rtl="0">
              <a:spcBef>
                <a:spcPts val="500"/>
              </a:spcBef>
              <a:spcAft>
                <a:spcPts val="0"/>
              </a:spcAft>
              <a:buSzPts val="1200"/>
              <a:buChar char="•"/>
              <a:defRPr/>
            </a:lvl4pPr>
            <a:lvl5pPr indent="-298450" lvl="4" marL="2286000" rtl="0">
              <a:spcBef>
                <a:spcPts val="500"/>
              </a:spcBef>
              <a:spcAft>
                <a:spcPts val="0"/>
              </a:spcAft>
              <a:buSzPts val="1100"/>
              <a:buChar char="•"/>
              <a:defRPr/>
            </a:lvl5pPr>
            <a:lvl6pPr indent="-317500" lvl="5" marL="2743200" rtl="0">
              <a:spcBef>
                <a:spcPts val="5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421" name="Google Shape;421;p51"/>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Header w/ Body Copy">
  <p:cSld name="Single Header w/ Body Copy">
    <p:spTree>
      <p:nvGrpSpPr>
        <p:cNvPr id="422" name="Shape 422"/>
        <p:cNvGrpSpPr/>
        <p:nvPr/>
      </p:nvGrpSpPr>
      <p:grpSpPr>
        <a:xfrm>
          <a:off x="0" y="0"/>
          <a:ext cx="0" cy="0"/>
          <a:chOff x="0" y="0"/>
          <a:chExt cx="0" cy="0"/>
        </a:xfrm>
      </p:grpSpPr>
      <p:sp>
        <p:nvSpPr>
          <p:cNvPr id="423" name="Google Shape;423;p52"/>
          <p:cNvSpPr/>
          <p:nvPr/>
        </p:nvSpPr>
        <p:spPr>
          <a:xfrm>
            <a:off x="0" y="0"/>
            <a:ext cx="9144000" cy="1001700"/>
          </a:xfrm>
          <a:prstGeom prst="rect">
            <a:avLst/>
          </a:prstGeom>
          <a:gradFill>
            <a:gsLst>
              <a:gs pos="0">
                <a:srgbClr val="819BAC"/>
              </a:gs>
              <a:gs pos="23000">
                <a:schemeClr val="dk1"/>
              </a:gs>
              <a:gs pos="69000">
                <a:srgbClr val="819BAC"/>
              </a:gs>
              <a:gs pos="97000">
                <a:schemeClr val="dk1"/>
              </a:gs>
              <a:gs pos="100000">
                <a:schemeClr val="dk1"/>
              </a:gs>
            </a:gsLst>
            <a:lin ang="3600008"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24" name="Google Shape;424;p52"/>
          <p:cNvSpPr/>
          <p:nvPr/>
        </p:nvSpPr>
        <p:spPr>
          <a:xfrm>
            <a:off x="0" y="-20170"/>
            <a:ext cx="9144000" cy="1007864"/>
          </a:xfrm>
          <a:custGeom>
            <a:rect b="b" l="l" r="r" t="t"/>
            <a:pathLst>
              <a:path extrusionOk="0" h="1343818" w="12192000">
                <a:moveTo>
                  <a:pt x="0" y="0"/>
                </a:moveTo>
                <a:lnTo>
                  <a:pt x="12192000" y="0"/>
                </a:lnTo>
                <a:lnTo>
                  <a:pt x="12165106" y="26006"/>
                </a:lnTo>
                <a:lnTo>
                  <a:pt x="0" y="1343818"/>
                </a:lnTo>
                <a:lnTo>
                  <a:pt x="0" y="0"/>
                </a:lnTo>
                <a:close/>
              </a:path>
            </a:pathLst>
          </a:custGeom>
          <a:gradFill>
            <a:gsLst>
              <a:gs pos="0">
                <a:srgbClr val="819BAC"/>
              </a:gs>
              <a:gs pos="23000">
                <a:schemeClr val="dk1"/>
              </a:gs>
              <a:gs pos="69000">
                <a:srgbClr val="819BAC"/>
              </a:gs>
              <a:gs pos="97000">
                <a:schemeClr val="dk1"/>
              </a:gs>
              <a:gs pos="100000">
                <a:schemeClr val="dk1"/>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cxnSp>
        <p:nvCxnSpPr>
          <p:cNvPr id="425" name="Google Shape;425;p52"/>
          <p:cNvCxnSpPr/>
          <p:nvPr/>
        </p:nvCxnSpPr>
        <p:spPr>
          <a:xfrm>
            <a:off x="708285" y="845656"/>
            <a:ext cx="949200" cy="0"/>
          </a:xfrm>
          <a:prstGeom prst="straightConnector1">
            <a:avLst/>
          </a:prstGeom>
          <a:noFill/>
          <a:ln cap="flat" cmpd="sng" w="25400">
            <a:solidFill>
              <a:schemeClr val="accent4"/>
            </a:solidFill>
            <a:prstDash val="solid"/>
            <a:miter lim="800000"/>
            <a:headEnd len="sm" w="sm" type="none"/>
            <a:tailEnd len="sm" w="sm" type="none"/>
          </a:ln>
        </p:spPr>
      </p:cxnSp>
      <p:sp>
        <p:nvSpPr>
          <p:cNvPr id="426" name="Google Shape;426;p5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SzPts val="1400"/>
              <a:buChar char="•"/>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7" name="Google Shape;427;p52"/>
          <p:cNvSpPr/>
          <p:nvPr/>
        </p:nvSpPr>
        <p:spPr>
          <a:xfrm>
            <a:off x="0" y="4854178"/>
            <a:ext cx="9144000" cy="289200"/>
          </a:xfrm>
          <a:prstGeom prst="rtTriangl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428" name="Google Shape;428;p52"/>
          <p:cNvPicPr preferRelativeResize="0"/>
          <p:nvPr/>
        </p:nvPicPr>
        <p:blipFill rotWithShape="1">
          <a:blip r:embed="rId2">
            <a:alphaModFix amt="23000"/>
          </a:blip>
          <a:srcRect b="0" l="0" r="12273" t="57782"/>
          <a:stretch/>
        </p:blipFill>
        <p:spPr>
          <a:xfrm>
            <a:off x="3028950" y="-20170"/>
            <a:ext cx="6115050" cy="1257073"/>
          </a:xfrm>
          <a:prstGeom prst="rect">
            <a:avLst/>
          </a:prstGeom>
          <a:noFill/>
          <a:ln>
            <a:noFill/>
          </a:ln>
        </p:spPr>
      </p:pic>
      <p:sp>
        <p:nvSpPr>
          <p:cNvPr id="429" name="Google Shape;429;p52"/>
          <p:cNvSpPr txBox="1"/>
          <p:nvPr>
            <p:ph type="title"/>
          </p:nvPr>
        </p:nvSpPr>
        <p:spPr>
          <a:xfrm>
            <a:off x="628650" y="13691"/>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2700"/>
              <a:buFont typeface="Open Sans Light"/>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30" name="Google Shape;430;p52"/>
          <p:cNvSpPr txBox="1"/>
          <p:nvPr>
            <p:ph idx="12" type="sldNum"/>
          </p:nvPr>
        </p:nvSpPr>
        <p:spPr>
          <a:xfrm>
            <a:off x="129209" y="4857155"/>
            <a:ext cx="20574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D8D8D8"/>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D8D8D8"/>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D8D8D8"/>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D8D8D8"/>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D8D8D8"/>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D8D8D8"/>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D8D8D8"/>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D8D8D8"/>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D8D8D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Blue Gradient">
  <p:cSld name="Speakers Blue Gradient">
    <p:bg>
      <p:bgPr>
        <a:gradFill>
          <a:gsLst>
            <a:gs pos="0">
              <a:schemeClr val="dk1"/>
            </a:gs>
            <a:gs pos="25000">
              <a:schemeClr val="dk1"/>
            </a:gs>
            <a:gs pos="100000">
              <a:schemeClr val="accent1"/>
            </a:gs>
          </a:gsLst>
          <a:lin ang="3600000" scaled="0"/>
        </a:gradFill>
      </p:bgPr>
    </p:bg>
    <p:spTree>
      <p:nvGrpSpPr>
        <p:cNvPr id="48" name="Shape 48"/>
        <p:cNvGrpSpPr/>
        <p:nvPr/>
      </p:nvGrpSpPr>
      <p:grpSpPr>
        <a:xfrm>
          <a:off x="0" y="0"/>
          <a:ext cx="0" cy="0"/>
          <a:chOff x="0" y="0"/>
          <a:chExt cx="0" cy="0"/>
        </a:xfrm>
      </p:grpSpPr>
      <p:sp>
        <p:nvSpPr>
          <p:cNvPr id="49" name="Google Shape;49;p7"/>
          <p:cNvSpPr txBox="1"/>
          <p:nvPr>
            <p:ph type="title"/>
          </p:nvPr>
        </p:nvSpPr>
        <p:spPr>
          <a:xfrm>
            <a:off x="628650" y="641296"/>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4500"/>
              <a:buFont typeface="Open Sans Light"/>
              <a:buNone/>
              <a:defRPr sz="4500">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0" name="Google Shape;50;p7"/>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p7"/>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7"/>
          <p:cNvSpPr/>
          <p:nvPr/>
        </p:nvSpPr>
        <p:spPr>
          <a:xfrm flipH="1" rot="10800000">
            <a:off x="0" y="-112"/>
            <a:ext cx="384000" cy="1181100"/>
          </a:xfrm>
          <a:prstGeom prst="rtTriangl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53" name="Google Shape;53;p7"/>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lt2"/>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 name="Google Shape;54;p7"/>
          <p:cNvSpPr txBox="1"/>
          <p:nvPr>
            <p:ph idx="1" type="body"/>
          </p:nvPr>
        </p:nvSpPr>
        <p:spPr>
          <a:xfrm>
            <a:off x="548640" y="3684624"/>
            <a:ext cx="2584800" cy="7608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lt1"/>
              </a:buClr>
              <a:buSzPts val="900"/>
              <a:buFont typeface="Arial"/>
              <a:buNone/>
              <a:defRPr i="0" sz="900">
                <a:solidFill>
                  <a:schemeClr val="lt1"/>
                </a:solidFill>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55" name="Google Shape;55;p7"/>
          <p:cNvSpPr txBox="1"/>
          <p:nvPr>
            <p:ph idx="2" type="body"/>
          </p:nvPr>
        </p:nvSpPr>
        <p:spPr>
          <a:xfrm>
            <a:off x="548640" y="3262350"/>
            <a:ext cx="2584800" cy="4224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lt1"/>
              </a:buClr>
              <a:buSzPts val="1500"/>
              <a:buFont typeface="Arial"/>
              <a:buNone/>
              <a:defRPr b="1" sz="1500">
                <a:solidFill>
                  <a:schemeClr val="lt1"/>
                </a:solidFill>
                <a:latin typeface="Open Sans Light"/>
                <a:ea typeface="Open Sans Light"/>
                <a:cs typeface="Open Sans Light"/>
                <a:sym typeface="Open Sans Light"/>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56" name="Google Shape;56;p7"/>
          <p:cNvSpPr txBox="1"/>
          <p:nvPr>
            <p:ph idx="3" type="body"/>
          </p:nvPr>
        </p:nvSpPr>
        <p:spPr>
          <a:xfrm>
            <a:off x="3381521" y="3684624"/>
            <a:ext cx="2584800" cy="7608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lt1"/>
              </a:buClr>
              <a:buSzPts val="900"/>
              <a:buFont typeface="Arial"/>
              <a:buNone/>
              <a:defRPr i="0" sz="900">
                <a:solidFill>
                  <a:schemeClr val="lt1"/>
                </a:solidFill>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57" name="Google Shape;57;p7"/>
          <p:cNvSpPr txBox="1"/>
          <p:nvPr>
            <p:ph idx="4" type="body"/>
          </p:nvPr>
        </p:nvSpPr>
        <p:spPr>
          <a:xfrm>
            <a:off x="3381521" y="3262350"/>
            <a:ext cx="2584800" cy="4224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lt1"/>
              </a:buClr>
              <a:buSzPts val="1500"/>
              <a:buFont typeface="Arial"/>
              <a:buNone/>
              <a:defRPr b="1" sz="1500">
                <a:solidFill>
                  <a:schemeClr val="lt1"/>
                </a:solidFill>
                <a:latin typeface="Open Sans Light"/>
                <a:ea typeface="Open Sans Light"/>
                <a:cs typeface="Open Sans Light"/>
                <a:sym typeface="Open Sans Light"/>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58" name="Google Shape;58;p7"/>
          <p:cNvSpPr txBox="1"/>
          <p:nvPr>
            <p:ph idx="5" type="body"/>
          </p:nvPr>
        </p:nvSpPr>
        <p:spPr>
          <a:xfrm>
            <a:off x="6210747" y="3684624"/>
            <a:ext cx="2584800" cy="7608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lt1"/>
              </a:buClr>
              <a:buSzPts val="900"/>
              <a:buFont typeface="Arial"/>
              <a:buNone/>
              <a:defRPr i="0" sz="900">
                <a:solidFill>
                  <a:schemeClr val="lt1"/>
                </a:solidFill>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59" name="Google Shape;59;p7"/>
          <p:cNvSpPr txBox="1"/>
          <p:nvPr>
            <p:ph idx="6" type="body"/>
          </p:nvPr>
        </p:nvSpPr>
        <p:spPr>
          <a:xfrm>
            <a:off x="6210747" y="3262350"/>
            <a:ext cx="2584800" cy="422400"/>
          </a:xfrm>
          <a:prstGeom prst="rect">
            <a:avLst/>
          </a:prstGeom>
          <a:noFill/>
          <a:ln>
            <a:noFill/>
          </a:ln>
        </p:spPr>
        <p:txBody>
          <a:bodyPr anchorCtr="0" anchor="t" bIns="34275" lIns="68575" spcFirstLastPara="1" rIns="68575" wrap="square" tIns="34275">
            <a:normAutofit/>
          </a:bodyPr>
          <a:lstStyle>
            <a:lvl1pPr indent="-228600" lvl="0" marL="457200" algn="ctr">
              <a:lnSpc>
                <a:spcPct val="120000"/>
              </a:lnSpc>
              <a:spcBef>
                <a:spcPts val="0"/>
              </a:spcBef>
              <a:spcAft>
                <a:spcPts val="0"/>
              </a:spcAft>
              <a:buClr>
                <a:schemeClr val="lt1"/>
              </a:buClr>
              <a:buSzPts val="1500"/>
              <a:buFont typeface="Arial"/>
              <a:buNone/>
              <a:defRPr b="1" sz="1500">
                <a:solidFill>
                  <a:schemeClr val="lt1"/>
                </a:solidFill>
                <a:latin typeface="Open Sans Light"/>
                <a:ea typeface="Open Sans Light"/>
                <a:cs typeface="Open Sans Light"/>
                <a:sym typeface="Open Sans Light"/>
              </a:defRPr>
            </a:lvl1pPr>
            <a:lvl2pPr indent="-228600" lvl="1" marL="914400" algn="l">
              <a:lnSpc>
                <a:spcPct val="120000"/>
              </a:lnSpc>
              <a:spcBef>
                <a:spcPts val="500"/>
              </a:spcBef>
              <a:spcAft>
                <a:spcPts val="0"/>
              </a:spcAft>
              <a:buClr>
                <a:srgbClr val="8989A3"/>
              </a:buClr>
              <a:buSzPts val="1500"/>
              <a:buNone/>
              <a:defRPr sz="1500">
                <a:solidFill>
                  <a:srgbClr val="8989A3"/>
                </a:solidFill>
              </a:defRPr>
            </a:lvl2pPr>
            <a:lvl3pPr indent="-228600" lvl="2" marL="1371600" algn="l">
              <a:lnSpc>
                <a:spcPct val="120000"/>
              </a:lnSpc>
              <a:spcBef>
                <a:spcPts val="500"/>
              </a:spcBef>
              <a:spcAft>
                <a:spcPts val="0"/>
              </a:spcAft>
              <a:buClr>
                <a:srgbClr val="8989A3"/>
              </a:buClr>
              <a:buSzPts val="1400"/>
              <a:buNone/>
              <a:defRPr sz="1400">
                <a:solidFill>
                  <a:srgbClr val="8989A3"/>
                </a:solidFill>
              </a:defRPr>
            </a:lvl3pPr>
            <a:lvl4pPr indent="-228600" lvl="3" marL="1828800" algn="l">
              <a:lnSpc>
                <a:spcPct val="120000"/>
              </a:lnSpc>
              <a:spcBef>
                <a:spcPts val="500"/>
              </a:spcBef>
              <a:spcAft>
                <a:spcPts val="0"/>
              </a:spcAft>
              <a:buClr>
                <a:srgbClr val="8989A3"/>
              </a:buClr>
              <a:buSzPts val="1200"/>
              <a:buNone/>
              <a:defRPr sz="1200">
                <a:solidFill>
                  <a:srgbClr val="8989A3"/>
                </a:solidFill>
              </a:defRPr>
            </a:lvl4pPr>
            <a:lvl5pPr indent="-228600" lvl="4" marL="2286000" algn="l">
              <a:lnSpc>
                <a:spcPct val="120000"/>
              </a:lnSpc>
              <a:spcBef>
                <a:spcPts val="500"/>
              </a:spcBef>
              <a:spcAft>
                <a:spcPts val="0"/>
              </a:spcAft>
              <a:buClr>
                <a:srgbClr val="8989A3"/>
              </a:buClr>
              <a:buSzPts val="1200"/>
              <a:buNone/>
              <a:defRPr sz="1200">
                <a:solidFill>
                  <a:srgbClr val="8989A3"/>
                </a:solidFill>
              </a:defRPr>
            </a:lvl5pPr>
            <a:lvl6pPr indent="-228600" lvl="5" marL="2743200" algn="l">
              <a:lnSpc>
                <a:spcPct val="90000"/>
              </a:lnSpc>
              <a:spcBef>
                <a:spcPts val="500"/>
              </a:spcBef>
              <a:spcAft>
                <a:spcPts val="0"/>
              </a:spcAft>
              <a:buClr>
                <a:srgbClr val="8989A3"/>
              </a:buClr>
              <a:buSzPts val="1200"/>
              <a:buNone/>
              <a:defRPr sz="1200">
                <a:solidFill>
                  <a:srgbClr val="8989A3"/>
                </a:solidFill>
              </a:defRPr>
            </a:lvl6pPr>
            <a:lvl7pPr indent="-228600" lvl="6" marL="3200400" algn="l">
              <a:lnSpc>
                <a:spcPct val="90000"/>
              </a:lnSpc>
              <a:spcBef>
                <a:spcPts val="400"/>
              </a:spcBef>
              <a:spcAft>
                <a:spcPts val="0"/>
              </a:spcAft>
              <a:buClr>
                <a:srgbClr val="8989A3"/>
              </a:buClr>
              <a:buSzPts val="1200"/>
              <a:buNone/>
              <a:defRPr sz="1200">
                <a:solidFill>
                  <a:srgbClr val="8989A3"/>
                </a:solidFill>
              </a:defRPr>
            </a:lvl7pPr>
            <a:lvl8pPr indent="-228600" lvl="7" marL="3657600" algn="l">
              <a:lnSpc>
                <a:spcPct val="90000"/>
              </a:lnSpc>
              <a:spcBef>
                <a:spcPts val="400"/>
              </a:spcBef>
              <a:spcAft>
                <a:spcPts val="0"/>
              </a:spcAft>
              <a:buClr>
                <a:srgbClr val="8989A3"/>
              </a:buClr>
              <a:buSzPts val="1200"/>
              <a:buNone/>
              <a:defRPr sz="1200">
                <a:solidFill>
                  <a:srgbClr val="8989A3"/>
                </a:solidFill>
              </a:defRPr>
            </a:lvl8pPr>
            <a:lvl9pPr indent="-228600" lvl="8" marL="4114800" algn="l">
              <a:lnSpc>
                <a:spcPct val="90000"/>
              </a:lnSpc>
              <a:spcBef>
                <a:spcPts val="400"/>
              </a:spcBef>
              <a:spcAft>
                <a:spcPts val="0"/>
              </a:spcAft>
              <a:buClr>
                <a:srgbClr val="8989A3"/>
              </a:buClr>
              <a:buSzPts val="1200"/>
              <a:buNone/>
              <a:defRPr sz="1200">
                <a:solidFill>
                  <a:srgbClr val="8989A3"/>
                </a:solidFill>
              </a:defRPr>
            </a:lvl9pPr>
          </a:lstStyle>
          <a:p/>
        </p:txBody>
      </p:sp>
      <p:sp>
        <p:nvSpPr>
          <p:cNvPr id="60" name="Google Shape;60;p7"/>
          <p:cNvSpPr/>
          <p:nvPr>
            <p:ph idx="7" type="pic"/>
          </p:nvPr>
        </p:nvSpPr>
        <p:spPr>
          <a:xfrm>
            <a:off x="1213081" y="1870554"/>
            <a:ext cx="1262100" cy="1262100"/>
          </a:xfrm>
          <a:prstGeom prst="ellipse">
            <a:avLst/>
          </a:prstGeom>
          <a:solidFill>
            <a:srgbClr val="D5DEE2"/>
          </a:solidFill>
          <a:ln cap="flat" cmpd="sng" w="57150">
            <a:solidFill>
              <a:schemeClr val="accent1"/>
            </a:solidFill>
            <a:prstDash val="solid"/>
            <a:round/>
            <a:headEnd len="sm" w="sm" type="none"/>
            <a:tailEnd len="sm" w="sm" type="none"/>
          </a:ln>
        </p:spPr>
      </p:sp>
      <p:sp>
        <p:nvSpPr>
          <p:cNvPr id="61" name="Google Shape;61;p7"/>
          <p:cNvSpPr/>
          <p:nvPr>
            <p:ph idx="8" type="pic"/>
          </p:nvPr>
        </p:nvSpPr>
        <p:spPr>
          <a:xfrm>
            <a:off x="3940922" y="1870554"/>
            <a:ext cx="1262100" cy="1262100"/>
          </a:xfrm>
          <a:prstGeom prst="ellipse">
            <a:avLst/>
          </a:prstGeom>
          <a:solidFill>
            <a:srgbClr val="D5DEE2"/>
          </a:solidFill>
          <a:ln cap="flat" cmpd="sng" w="57150">
            <a:solidFill>
              <a:schemeClr val="accent1"/>
            </a:solidFill>
            <a:prstDash val="solid"/>
            <a:round/>
            <a:headEnd len="sm" w="sm" type="none"/>
            <a:tailEnd len="sm" w="sm" type="none"/>
          </a:ln>
        </p:spPr>
      </p:sp>
      <p:sp>
        <p:nvSpPr>
          <p:cNvPr id="62" name="Google Shape;62;p7"/>
          <p:cNvSpPr/>
          <p:nvPr>
            <p:ph idx="9" type="pic"/>
          </p:nvPr>
        </p:nvSpPr>
        <p:spPr>
          <a:xfrm>
            <a:off x="6872138" y="1870554"/>
            <a:ext cx="1262100" cy="1262100"/>
          </a:xfrm>
          <a:prstGeom prst="ellipse">
            <a:avLst/>
          </a:prstGeom>
          <a:solidFill>
            <a:srgbClr val="D5DEE2"/>
          </a:solidFill>
          <a:ln cap="flat" cmpd="sng" w="57150">
            <a:solidFill>
              <a:schemeClr val="accent1"/>
            </a:solidFill>
            <a:prstDash val="solid"/>
            <a:round/>
            <a:headEnd len="sm" w="sm" type="none"/>
            <a:tailEnd len="sm" w="sm" type="none"/>
          </a:ln>
        </p:spPr>
      </p:sp>
      <p:pic>
        <p:nvPicPr>
          <p:cNvPr id="63" name="Google Shape;63;p7"/>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 name="Shape 64"/>
        <p:cNvGrpSpPr/>
        <p:nvPr/>
      </p:nvGrpSpPr>
      <p:grpSpPr>
        <a:xfrm>
          <a:off x="0" y="0"/>
          <a:ext cx="0" cy="0"/>
          <a:chOff x="0" y="0"/>
          <a:chExt cx="0" cy="0"/>
        </a:xfrm>
      </p:grpSpPr>
      <p:sp>
        <p:nvSpPr>
          <p:cNvPr id="65" name="Google Shape;65;p8"/>
          <p:cNvSpPr txBox="1"/>
          <p:nvPr>
            <p:ph type="title"/>
          </p:nvPr>
        </p:nvSpPr>
        <p:spPr>
          <a:xfrm>
            <a:off x="628650" y="1"/>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dk1"/>
              </a:buClr>
              <a:buSzPts val="1800"/>
              <a:buChar char="•"/>
              <a:defRPr sz="1800"/>
            </a:lvl1pPr>
            <a:lvl2pPr indent="-323850" lvl="1" marL="914400" algn="l">
              <a:lnSpc>
                <a:spcPct val="120000"/>
              </a:lnSpc>
              <a:spcBef>
                <a:spcPts val="500"/>
              </a:spcBef>
              <a:spcAft>
                <a:spcPts val="0"/>
              </a:spcAft>
              <a:buClr>
                <a:schemeClr val="dk1"/>
              </a:buClr>
              <a:buSzPts val="1500"/>
              <a:buChar char="•"/>
              <a:defRPr sz="1500"/>
            </a:lvl2pPr>
            <a:lvl3pPr indent="-317500" lvl="2" marL="1371600" algn="l">
              <a:lnSpc>
                <a:spcPct val="120000"/>
              </a:lnSpc>
              <a:spcBef>
                <a:spcPts val="500"/>
              </a:spcBef>
              <a:spcAft>
                <a:spcPts val="0"/>
              </a:spcAft>
              <a:buClr>
                <a:schemeClr val="dk1"/>
              </a:buClr>
              <a:buSzPts val="1400"/>
              <a:buChar char="•"/>
              <a:defRPr sz="1400"/>
            </a:lvl3pPr>
            <a:lvl4pPr indent="-304800" lvl="3" marL="1828800" algn="l">
              <a:lnSpc>
                <a:spcPct val="120000"/>
              </a:lnSpc>
              <a:spcBef>
                <a:spcPts val="500"/>
              </a:spcBef>
              <a:spcAft>
                <a:spcPts val="0"/>
              </a:spcAft>
              <a:buClr>
                <a:schemeClr val="dk1"/>
              </a:buClr>
              <a:buSzPts val="1200"/>
              <a:buChar char="•"/>
              <a:defRPr sz="1200"/>
            </a:lvl4pPr>
            <a:lvl5pPr indent="-298450" lvl="4" marL="2286000" algn="l">
              <a:lnSpc>
                <a:spcPct val="120000"/>
              </a:lnSpc>
              <a:spcBef>
                <a:spcPts val="500"/>
              </a:spcBef>
              <a:spcAft>
                <a:spcPts val="0"/>
              </a:spcAft>
              <a:buClr>
                <a:schemeClr val="dk1"/>
              </a:buClr>
              <a:buSzPts val="1100"/>
              <a:buChar char="•"/>
              <a:defRPr sz="1100"/>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8"/>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 name="Google Shape;68;p8"/>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8"/>
          <p:cNvSpPr/>
          <p:nvPr/>
        </p:nvSpPr>
        <p:spPr>
          <a:xfrm flipH="1" rot="10800000">
            <a:off x="0" y="-112"/>
            <a:ext cx="384000" cy="1181100"/>
          </a:xfrm>
          <a:prstGeom prst="rtTriangle">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pic>
        <p:nvPicPr>
          <p:cNvPr id="70" name="Google Shape;70;p8"/>
          <p:cNvPicPr preferRelativeResize="0"/>
          <p:nvPr/>
        </p:nvPicPr>
        <p:blipFill rotWithShape="1">
          <a:blip r:embed="rId2">
            <a:alphaModFix/>
          </a:blip>
          <a:srcRect b="0" l="0" r="0" t="0"/>
          <a:stretch/>
        </p:blipFill>
        <p:spPr>
          <a:xfrm>
            <a:off x="214991" y="4728299"/>
            <a:ext cx="1036465" cy="312807"/>
          </a:xfrm>
          <a:prstGeom prst="rect">
            <a:avLst/>
          </a:prstGeom>
          <a:noFill/>
          <a:ln>
            <a:noFill/>
          </a:ln>
        </p:spPr>
      </p:pic>
      <p:sp>
        <p:nvSpPr>
          <p:cNvPr id="71" name="Google Shape;71;p8"/>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accent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Dark Blue">
  <p:cSld name="Sidebar Dark Blue">
    <p:spTree>
      <p:nvGrpSpPr>
        <p:cNvPr id="72" name="Shape 72"/>
        <p:cNvGrpSpPr/>
        <p:nvPr/>
      </p:nvGrpSpPr>
      <p:grpSpPr>
        <a:xfrm>
          <a:off x="0" y="0"/>
          <a:ext cx="0" cy="0"/>
          <a:chOff x="0" y="0"/>
          <a:chExt cx="0" cy="0"/>
        </a:xfrm>
      </p:grpSpPr>
      <p:sp>
        <p:nvSpPr>
          <p:cNvPr id="73" name="Google Shape;73;p9"/>
          <p:cNvSpPr/>
          <p:nvPr/>
        </p:nvSpPr>
        <p:spPr>
          <a:xfrm>
            <a:off x="0" y="0"/>
            <a:ext cx="35583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Open Sans"/>
              <a:ea typeface="Open Sans"/>
              <a:cs typeface="Open Sans"/>
              <a:sym typeface="Open Sans"/>
            </a:endParaRPr>
          </a:p>
        </p:txBody>
      </p:sp>
      <p:sp>
        <p:nvSpPr>
          <p:cNvPr id="74" name="Google Shape;74;p9"/>
          <p:cNvSpPr txBox="1"/>
          <p:nvPr>
            <p:ph type="title"/>
          </p:nvPr>
        </p:nvSpPr>
        <p:spPr>
          <a:xfrm>
            <a:off x="3792070" y="1"/>
            <a:ext cx="5130600" cy="10431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Open Sans Light"/>
              <a:buNone/>
              <a:defRPr sz="3000">
                <a:solidFill>
                  <a:schemeClr val="accent1"/>
                </a:solidFill>
                <a:latin typeface="Open Sans Light"/>
                <a:ea typeface="Open Sans Light"/>
                <a:cs typeface="Open Sans Light"/>
                <a:sym typeface="Open Sans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5" name="Google Shape;75;p9"/>
          <p:cNvSpPr txBox="1"/>
          <p:nvPr>
            <p:ph idx="1" type="body"/>
          </p:nvPr>
        </p:nvSpPr>
        <p:spPr>
          <a:xfrm>
            <a:off x="3792070" y="1369219"/>
            <a:ext cx="47232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0"/>
              </a:spcBef>
              <a:spcAft>
                <a:spcPts val="0"/>
              </a:spcAft>
              <a:buClr>
                <a:schemeClr val="dk1"/>
              </a:buClr>
              <a:buSzPts val="1800"/>
              <a:buChar char="•"/>
              <a:defRPr>
                <a:solidFill>
                  <a:schemeClr val="dk1"/>
                </a:solidFill>
              </a:defRPr>
            </a:lvl1pPr>
            <a:lvl2pPr indent="-323850" lvl="1" marL="914400" algn="l">
              <a:lnSpc>
                <a:spcPct val="120000"/>
              </a:lnSpc>
              <a:spcBef>
                <a:spcPts val="500"/>
              </a:spcBef>
              <a:spcAft>
                <a:spcPts val="0"/>
              </a:spcAft>
              <a:buClr>
                <a:schemeClr val="dk1"/>
              </a:buClr>
              <a:buSzPts val="1500"/>
              <a:buChar char="•"/>
              <a:defRPr>
                <a:solidFill>
                  <a:schemeClr val="dk1"/>
                </a:solidFill>
              </a:defRPr>
            </a:lvl2pPr>
            <a:lvl3pPr indent="-317500" lvl="2" marL="1371600" algn="l">
              <a:lnSpc>
                <a:spcPct val="120000"/>
              </a:lnSpc>
              <a:spcBef>
                <a:spcPts val="500"/>
              </a:spcBef>
              <a:spcAft>
                <a:spcPts val="0"/>
              </a:spcAft>
              <a:buClr>
                <a:schemeClr val="dk1"/>
              </a:buClr>
              <a:buSzPts val="1400"/>
              <a:buChar char="•"/>
              <a:defRPr>
                <a:solidFill>
                  <a:schemeClr val="dk1"/>
                </a:solidFill>
              </a:defRPr>
            </a:lvl3pPr>
            <a:lvl4pPr indent="-304800" lvl="3" marL="1828800" algn="l">
              <a:lnSpc>
                <a:spcPct val="120000"/>
              </a:lnSpc>
              <a:spcBef>
                <a:spcPts val="500"/>
              </a:spcBef>
              <a:spcAft>
                <a:spcPts val="0"/>
              </a:spcAft>
              <a:buClr>
                <a:schemeClr val="dk1"/>
              </a:buClr>
              <a:buSzPts val="1200"/>
              <a:buChar char="•"/>
              <a:defRPr>
                <a:solidFill>
                  <a:schemeClr val="dk1"/>
                </a:solidFill>
              </a:defRPr>
            </a:lvl4pPr>
            <a:lvl5pPr indent="-298450" lvl="4" marL="2286000" algn="l">
              <a:lnSpc>
                <a:spcPct val="120000"/>
              </a:lnSpc>
              <a:spcBef>
                <a:spcPts val="500"/>
              </a:spcBef>
              <a:spcAft>
                <a:spcPts val="0"/>
              </a:spcAft>
              <a:buClr>
                <a:schemeClr val="dk1"/>
              </a:buClr>
              <a:buSzPts val="1100"/>
              <a:buChar char="•"/>
              <a:defRPr>
                <a:solidFill>
                  <a:schemeClr val="dk1"/>
                </a:solidFill>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 name="Google Shape;76;p9"/>
          <p:cNvSpPr txBox="1"/>
          <p:nvPr>
            <p:ph idx="11" type="ftr"/>
          </p:nvPr>
        </p:nvSpPr>
        <p:spPr>
          <a:xfrm>
            <a:off x="3696891" y="4767263"/>
            <a:ext cx="3806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 name="Google Shape;77;p9"/>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9"/>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accent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9"/>
          <p:cNvSpPr txBox="1"/>
          <p:nvPr>
            <p:ph idx="2" type="body"/>
          </p:nvPr>
        </p:nvSpPr>
        <p:spPr>
          <a:xfrm>
            <a:off x="221457" y="282633"/>
            <a:ext cx="3091200" cy="4349700"/>
          </a:xfrm>
          <a:prstGeom prst="rect">
            <a:avLst/>
          </a:prstGeom>
          <a:noFill/>
          <a:ln>
            <a:noFill/>
          </a:ln>
        </p:spPr>
        <p:txBody>
          <a:bodyPr anchorCtr="0" anchor="ctr" bIns="137150" lIns="137150" spcFirstLastPara="1" rIns="137150" wrap="square" tIns="137150">
            <a:normAutofit/>
          </a:bodyPr>
          <a:lstStyle>
            <a:lvl1pPr indent="-228600" lvl="0" marL="457200" algn="l">
              <a:lnSpc>
                <a:spcPct val="120000"/>
              </a:lnSpc>
              <a:spcBef>
                <a:spcPts val="0"/>
              </a:spcBef>
              <a:spcAft>
                <a:spcPts val="0"/>
              </a:spcAft>
              <a:buClr>
                <a:schemeClr val="lt1"/>
              </a:buClr>
              <a:buSzPts val="2400"/>
              <a:buNone/>
              <a:defRPr b="0" i="1" sz="2400">
                <a:solidFill>
                  <a:schemeClr val="lt1"/>
                </a:solidFill>
              </a:defRPr>
            </a:lvl1pPr>
            <a:lvl2pPr indent="-317500" lvl="1" marL="914400" algn="l">
              <a:lnSpc>
                <a:spcPct val="120000"/>
              </a:lnSpc>
              <a:spcBef>
                <a:spcPts val="500"/>
              </a:spcBef>
              <a:spcAft>
                <a:spcPts val="0"/>
              </a:spcAft>
              <a:buClr>
                <a:schemeClr val="dk1"/>
              </a:buClr>
              <a:buSzPts val="1400"/>
              <a:buChar char="•"/>
              <a:defRPr/>
            </a:lvl2pPr>
            <a:lvl3pPr indent="-317500" lvl="2" marL="1371600" algn="l">
              <a:lnSpc>
                <a:spcPct val="120000"/>
              </a:lnSpc>
              <a:spcBef>
                <a:spcPts val="500"/>
              </a:spcBef>
              <a:spcAft>
                <a:spcPts val="0"/>
              </a:spcAft>
              <a:buClr>
                <a:schemeClr val="dk1"/>
              </a:buClr>
              <a:buSzPts val="1400"/>
              <a:buChar char="•"/>
              <a:defRPr/>
            </a:lvl3pPr>
            <a:lvl4pPr indent="-317500" lvl="3" marL="1828800" algn="l">
              <a:lnSpc>
                <a:spcPct val="120000"/>
              </a:lnSpc>
              <a:spcBef>
                <a:spcPts val="500"/>
              </a:spcBef>
              <a:spcAft>
                <a:spcPts val="0"/>
              </a:spcAft>
              <a:buClr>
                <a:schemeClr val="dk1"/>
              </a:buClr>
              <a:buSzPts val="1400"/>
              <a:buChar char="•"/>
              <a:defRPr/>
            </a:lvl4pPr>
            <a:lvl5pPr indent="-317500" lvl="4" marL="2286000" algn="l">
              <a:lnSpc>
                <a:spcPct val="120000"/>
              </a:lnSpc>
              <a:spcBef>
                <a:spcPts val="500"/>
              </a:spcBef>
              <a:spcAft>
                <a:spcPts val="0"/>
              </a:spcAft>
              <a:buClr>
                <a:schemeClr val="dk1"/>
              </a:buClr>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80" name="Google Shape;80;p9"/>
          <p:cNvPicPr preferRelativeResize="0"/>
          <p:nvPr/>
        </p:nvPicPr>
        <p:blipFill rotWithShape="1">
          <a:blip r:embed="rId2">
            <a:alphaModFix/>
          </a:blip>
          <a:srcRect b="0" l="0" r="0" t="0"/>
          <a:stretch/>
        </p:blipFill>
        <p:spPr>
          <a:xfrm>
            <a:off x="214991" y="4728299"/>
            <a:ext cx="1036465" cy="31280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1" name="Shape 81"/>
        <p:cNvGrpSpPr/>
        <p:nvPr/>
      </p:nvGrpSpPr>
      <p:grpSpPr>
        <a:xfrm>
          <a:off x="0" y="0"/>
          <a:ext cx="0" cy="0"/>
          <a:chOff x="0" y="0"/>
          <a:chExt cx="0" cy="0"/>
        </a:xfrm>
      </p:grpSpPr>
      <p:sp>
        <p:nvSpPr>
          <p:cNvPr id="82" name="Google Shape;82;p10"/>
          <p:cNvSpPr txBox="1"/>
          <p:nvPr>
            <p:ph type="title"/>
          </p:nvPr>
        </p:nvSpPr>
        <p:spPr>
          <a:xfrm>
            <a:off x="628650" y="1"/>
            <a:ext cx="7886700" cy="9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0"/>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23850" lvl="0" marL="457200" algn="l">
              <a:lnSpc>
                <a:spcPct val="120000"/>
              </a:lnSpc>
              <a:spcBef>
                <a:spcPts val="0"/>
              </a:spcBef>
              <a:spcAft>
                <a:spcPts val="0"/>
              </a:spcAft>
              <a:buClr>
                <a:schemeClr val="dk1"/>
              </a:buClr>
              <a:buSzPts val="1500"/>
              <a:buChar char="•"/>
              <a:defRPr sz="1500"/>
            </a:lvl1pPr>
            <a:lvl2pPr indent="-317500" lvl="1" marL="914400" algn="l">
              <a:lnSpc>
                <a:spcPct val="120000"/>
              </a:lnSpc>
              <a:spcBef>
                <a:spcPts val="500"/>
              </a:spcBef>
              <a:spcAft>
                <a:spcPts val="0"/>
              </a:spcAft>
              <a:buClr>
                <a:schemeClr val="dk1"/>
              </a:buClr>
              <a:buSzPts val="1400"/>
              <a:buChar char="•"/>
              <a:defRPr sz="1400"/>
            </a:lvl2pPr>
            <a:lvl3pPr indent="-304800" lvl="2" marL="1371600" algn="l">
              <a:lnSpc>
                <a:spcPct val="120000"/>
              </a:lnSpc>
              <a:spcBef>
                <a:spcPts val="500"/>
              </a:spcBef>
              <a:spcAft>
                <a:spcPts val="0"/>
              </a:spcAft>
              <a:buClr>
                <a:schemeClr val="dk1"/>
              </a:buClr>
              <a:buSzPts val="1200"/>
              <a:buChar char="•"/>
              <a:defRPr sz="1200"/>
            </a:lvl3pPr>
            <a:lvl4pPr indent="-298450" lvl="3" marL="1828800" algn="l">
              <a:lnSpc>
                <a:spcPct val="120000"/>
              </a:lnSpc>
              <a:spcBef>
                <a:spcPts val="500"/>
              </a:spcBef>
              <a:spcAft>
                <a:spcPts val="0"/>
              </a:spcAft>
              <a:buClr>
                <a:schemeClr val="dk1"/>
              </a:buClr>
              <a:buSzPts val="1100"/>
              <a:buChar char="•"/>
              <a:defRPr sz="1100"/>
            </a:lvl4pPr>
            <a:lvl5pPr indent="-285750" lvl="4" marL="2286000" algn="l">
              <a:lnSpc>
                <a:spcPct val="120000"/>
              </a:lnSpc>
              <a:spcBef>
                <a:spcPts val="500"/>
              </a:spcBef>
              <a:spcAft>
                <a:spcPts val="0"/>
              </a:spcAft>
              <a:buClr>
                <a:schemeClr val="dk1"/>
              </a:buClr>
              <a:buSzPts val="900"/>
              <a:buChar char="•"/>
              <a:defRPr sz="900"/>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 name="Google Shape;84;p10"/>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0"/>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pic>
        <p:nvPicPr>
          <p:cNvPr id="86" name="Google Shape;86;p10"/>
          <p:cNvPicPr preferRelativeResize="0"/>
          <p:nvPr/>
        </p:nvPicPr>
        <p:blipFill rotWithShape="1">
          <a:blip r:embed="rId2">
            <a:alphaModFix/>
          </a:blip>
          <a:srcRect b="0" l="0" r="0" t="0"/>
          <a:stretch/>
        </p:blipFill>
        <p:spPr>
          <a:xfrm>
            <a:off x="214991" y="4728299"/>
            <a:ext cx="1036465" cy="312807"/>
          </a:xfrm>
          <a:prstGeom prst="rect">
            <a:avLst/>
          </a:prstGeom>
          <a:noFill/>
          <a:ln>
            <a:noFill/>
          </a:ln>
        </p:spPr>
      </p:pic>
      <p:sp>
        <p:nvSpPr>
          <p:cNvPr id="87" name="Google Shape;87;p10"/>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800">
                <a:solidFill>
                  <a:schemeClr val="accent1"/>
                </a:solidFill>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0"/>
          <p:cNvSpPr/>
          <p:nvPr/>
        </p:nvSpPr>
        <p:spPr>
          <a:xfrm flipH="1" rot="10800000">
            <a:off x="0" y="-112"/>
            <a:ext cx="384000" cy="1181100"/>
          </a:xfrm>
          <a:prstGeom prst="rtTriangle">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89" name="Google Shape;89;p10"/>
          <p:cNvSpPr txBox="1"/>
          <p:nvPr>
            <p:ph idx="2" type="body"/>
          </p:nvPr>
        </p:nvSpPr>
        <p:spPr>
          <a:xfrm>
            <a:off x="4629149" y="1369219"/>
            <a:ext cx="3886200" cy="3263400"/>
          </a:xfrm>
          <a:prstGeom prst="rect">
            <a:avLst/>
          </a:prstGeom>
          <a:noFill/>
          <a:ln>
            <a:noFill/>
          </a:ln>
        </p:spPr>
        <p:txBody>
          <a:bodyPr anchorCtr="0" anchor="t" bIns="34275" lIns="68575" spcFirstLastPara="1" rIns="68575" wrap="square" tIns="34275">
            <a:normAutofit/>
          </a:bodyPr>
          <a:lstStyle>
            <a:lvl1pPr indent="-323850" lvl="0" marL="457200" algn="l">
              <a:lnSpc>
                <a:spcPct val="120000"/>
              </a:lnSpc>
              <a:spcBef>
                <a:spcPts val="0"/>
              </a:spcBef>
              <a:spcAft>
                <a:spcPts val="0"/>
              </a:spcAft>
              <a:buClr>
                <a:schemeClr val="dk1"/>
              </a:buClr>
              <a:buSzPts val="1500"/>
              <a:buChar char="•"/>
              <a:defRPr sz="1500"/>
            </a:lvl1pPr>
            <a:lvl2pPr indent="-317500" lvl="1" marL="914400" algn="l">
              <a:lnSpc>
                <a:spcPct val="120000"/>
              </a:lnSpc>
              <a:spcBef>
                <a:spcPts val="500"/>
              </a:spcBef>
              <a:spcAft>
                <a:spcPts val="0"/>
              </a:spcAft>
              <a:buClr>
                <a:schemeClr val="dk1"/>
              </a:buClr>
              <a:buSzPts val="1400"/>
              <a:buChar char="•"/>
              <a:defRPr sz="1400"/>
            </a:lvl2pPr>
            <a:lvl3pPr indent="-304800" lvl="2" marL="1371600" algn="l">
              <a:lnSpc>
                <a:spcPct val="120000"/>
              </a:lnSpc>
              <a:spcBef>
                <a:spcPts val="500"/>
              </a:spcBef>
              <a:spcAft>
                <a:spcPts val="0"/>
              </a:spcAft>
              <a:buClr>
                <a:schemeClr val="dk1"/>
              </a:buClr>
              <a:buSzPts val="1200"/>
              <a:buChar char="•"/>
              <a:defRPr sz="1200"/>
            </a:lvl3pPr>
            <a:lvl4pPr indent="-298450" lvl="3" marL="1828800" algn="l">
              <a:lnSpc>
                <a:spcPct val="120000"/>
              </a:lnSpc>
              <a:spcBef>
                <a:spcPts val="500"/>
              </a:spcBef>
              <a:spcAft>
                <a:spcPts val="0"/>
              </a:spcAft>
              <a:buClr>
                <a:schemeClr val="dk1"/>
              </a:buClr>
              <a:buSzPts val="1100"/>
              <a:buChar char="•"/>
              <a:defRPr sz="1100"/>
            </a:lvl4pPr>
            <a:lvl5pPr indent="-285750" lvl="4" marL="2286000" algn="l">
              <a:lnSpc>
                <a:spcPct val="120000"/>
              </a:lnSpc>
              <a:spcBef>
                <a:spcPts val="500"/>
              </a:spcBef>
              <a:spcAft>
                <a:spcPts val="0"/>
              </a:spcAft>
              <a:buClr>
                <a:schemeClr val="dk1"/>
              </a:buClr>
              <a:buSzPts val="900"/>
              <a:buChar char="•"/>
              <a:defRPr sz="900"/>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1"/>
            <a:ext cx="7886700" cy="960000"/>
          </a:xfrm>
          <a:prstGeom prst="rect">
            <a:avLst/>
          </a:prstGeom>
          <a:noFill/>
          <a:ln>
            <a:noFill/>
          </a:ln>
        </p:spPr>
        <p:txBody>
          <a:bodyPr anchorCtr="0" anchor="b" bIns="34275" lIns="68575" spcFirstLastPara="1" rIns="68575" wrap="square" tIns="34275">
            <a:normAutofit/>
          </a:bodyPr>
          <a:lstStyle>
            <a:lvl1pPr lvl="0" marR="0" rtl="0" algn="l">
              <a:lnSpc>
                <a:spcPct val="9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42900" lvl="0" marL="457200" marR="0" rtl="0" algn="l">
              <a:lnSpc>
                <a:spcPct val="120000"/>
              </a:lnSpc>
              <a:spcBef>
                <a:spcPts val="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1pPr>
            <a:lvl2pPr indent="-323850" lvl="1" marL="914400" marR="0" rtl="0" algn="l">
              <a:lnSpc>
                <a:spcPct val="120000"/>
              </a:lnSpc>
              <a:spcBef>
                <a:spcPts val="500"/>
              </a:spcBef>
              <a:spcAft>
                <a:spcPts val="0"/>
              </a:spcAft>
              <a:buClr>
                <a:schemeClr val="dk1"/>
              </a:buClr>
              <a:buSzPts val="1500"/>
              <a:buFont typeface="Arial"/>
              <a:buChar char="•"/>
              <a:defRPr b="0" i="0" sz="1500" u="none" cap="none" strike="noStrike">
                <a:solidFill>
                  <a:schemeClr val="dk1"/>
                </a:solidFill>
                <a:latin typeface="Open Sans"/>
                <a:ea typeface="Open Sans"/>
                <a:cs typeface="Open Sans"/>
                <a:sym typeface="Open Sans"/>
              </a:defRPr>
            </a:lvl2pPr>
            <a:lvl3pPr indent="-317500" lvl="2" marL="13716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3pPr>
            <a:lvl4pPr indent="-304800" lvl="3" marL="18288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Open Sans"/>
                <a:ea typeface="Open Sans"/>
                <a:cs typeface="Open Sans"/>
                <a:sym typeface="Open Sans"/>
              </a:defRPr>
            </a:lvl4pPr>
            <a:lvl5pPr indent="-298450" lvl="4" marL="2286000" marR="0" rtl="0" algn="l">
              <a:lnSpc>
                <a:spcPct val="120000"/>
              </a:lnSpc>
              <a:spcBef>
                <a:spcPts val="500"/>
              </a:spcBef>
              <a:spcAft>
                <a:spcPts val="0"/>
              </a:spcAft>
              <a:buClr>
                <a:schemeClr val="dk1"/>
              </a:buClr>
              <a:buSzPts val="1100"/>
              <a:buFont typeface="Arial"/>
              <a:buChar char="•"/>
              <a:defRPr b="0" i="0" sz="1100" u="none" cap="none" strike="noStrike">
                <a:solidFill>
                  <a:schemeClr val="dk1"/>
                </a:solidFill>
                <a:latin typeface="Open Sans"/>
                <a:ea typeface="Open Sans"/>
                <a:cs typeface="Open Sans"/>
                <a:sym typeface="Open Sans"/>
              </a:defRPr>
            </a:lvl5pPr>
            <a:lvl6pPr indent="-317500" lvl="5" marL="27432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8" name="Google Shape;8;p1"/>
          <p:cNvSpPr txBox="1"/>
          <p:nvPr>
            <p:ph idx="11" type="ftr"/>
          </p:nvPr>
        </p:nvSpPr>
        <p:spPr>
          <a:xfrm>
            <a:off x="1640578" y="4767263"/>
            <a:ext cx="58629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800" u="none" cap="none" strike="noStrike">
                <a:solidFill>
                  <a:schemeClr val="accent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9pPr>
          </a:lstStyle>
          <a:p/>
        </p:txBody>
      </p:sp>
      <p:sp>
        <p:nvSpPr>
          <p:cNvPr id="9" name="Google Shape;9;p1"/>
          <p:cNvSpPr txBox="1"/>
          <p:nvPr>
            <p:ph idx="12" type="sldNum"/>
          </p:nvPr>
        </p:nvSpPr>
        <p:spPr>
          <a:xfrm>
            <a:off x="8515350" y="4767263"/>
            <a:ext cx="4446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1"/>
          <p:cNvSpPr txBox="1"/>
          <p:nvPr>
            <p:ph idx="10" type="dt"/>
          </p:nvPr>
        </p:nvSpPr>
        <p:spPr>
          <a:xfrm>
            <a:off x="7503422" y="4767263"/>
            <a:ext cx="10119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accent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ithub.com/opsramp/sdk2.0/blob/main/documentation/relationship.m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hyperlink" Target="https://docs.opsramp.com/platform-features/feature-guides/resource-management/create-device-management-policy/"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jsonforms.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github.com/opsramp/sdk2.0/blob/main/documentation/sample-domain.js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20.png"/><Relationship Id="rId5" Type="http://schemas.openxmlformats.org/officeDocument/2006/relationships/image" Target="../media/image35.png"/><Relationship Id="rId6"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4.xml"/><Relationship Id="rId3" Type="http://schemas.openxmlformats.org/officeDocument/2006/relationships/hyperlink" Target="https://github.com/opsramp/sdk2.0/blob/main/documentation/app_lifecycle.md" TargetMode="External"/><Relationship Id="rId4" Type="http://schemas.openxmlformats.org/officeDocument/2006/relationships/hyperlink" Target="https://github.com/opsramp/sdk2.0/blob/main/documentation/discovery_messages.md" TargetMode="External"/><Relationship Id="rId5" Type="http://schemas.openxmlformats.org/officeDocument/2006/relationships/hyperlink" Target="https://github.com/opsramp/sdk2.0/blob/main/documentation/monitoring_messages.md" TargetMode="External"/><Relationship Id="rId6" Type="http://schemas.openxmlformats.org/officeDocument/2006/relationships/hyperlink" Target="https://github.com/opsramp/sdk2.0/blob/main/documentation/credential_messages.md" TargetMode="External"/><Relationship Id="rId7" Type="http://schemas.openxmlformats.org/officeDocument/2006/relationships/hyperlink" Target="https://github.com/opsramp/sdk2.0/blob/19019d8ee1d1bc09b9c09c38a651f604844c531e/documentation/resource_messages.md" TargetMode="External"/><Relationship Id="rId8" Type="http://schemas.openxmlformats.org/officeDocument/2006/relationships/hyperlink" Target="https://github.com/opsramp/sdk2.0/blob/bbcd6b1c09039232a3b7ac679004d81703c99c39/documentation/ack_messages.md"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5.xml"/><Relationship Id="rId3" Type="http://schemas.openxmlformats.org/officeDocument/2006/relationships/hyperlink" Target="https://github.com/opsramp/sdk2.0/blob/main/documentation/app_bootstrap.md" TargetMode="External"/><Relationship Id="rId4" Type="http://schemas.openxmlformats.org/officeDocument/2006/relationships/hyperlink" Target="https://github.com/opsramp/sdk2.0/blob/main/documentation/sidecar_to_app_discovery_message.md" TargetMode="External"/><Relationship Id="rId5" Type="http://schemas.openxmlformats.org/officeDocument/2006/relationships/hyperlink" Target="https://github.com/opsramp/sdk2.0/blob/main/documentation/sidecar_to_app_monitoring_message.md" TargetMode="External"/><Relationship Id="rId6" Type="http://schemas.openxmlformats.org/officeDocument/2006/relationships/hyperlink" Target="https://github.com/opsramp/sdk2.0/blob/main/documentation/sidecar_to_app_event_message.m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6.xml"/><Relationship Id="rId3" Type="http://schemas.openxmlformats.org/officeDocument/2006/relationships/hyperlink" Target="https://github.com/opsramp/sdk2.0/blob/main/documentation/app_to_sidecar_resource.md" TargetMode="External"/><Relationship Id="rId4" Type="http://schemas.openxmlformats.org/officeDocument/2006/relationships/hyperlink" Target="https://github.com/opsramp/sdk2.0/blob/main/documentation/app_to_sidecar_relationship.md" TargetMode="External"/><Relationship Id="rId5" Type="http://schemas.openxmlformats.org/officeDocument/2006/relationships/hyperlink" Target="https://github.com/opsramp/sdk2.0/blob/main/documentation/app_to_sidecar_metric.md" TargetMode="External"/><Relationship Id="rId6" Type="http://schemas.openxmlformats.org/officeDocument/2006/relationships/hyperlink" Target="https://github.com/opsramp/sdk2.0/blob/main/documentation/alert.m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7.xml"/><Relationship Id="rId3" Type="http://schemas.openxmlformats.org/officeDocument/2006/relationships/hyperlink" Target="https://github.com/opsramp/sdk2.0/blob/main/documentation/sidecar_to_cloud_resource_message.md" TargetMode="External"/><Relationship Id="rId4" Type="http://schemas.openxmlformats.org/officeDocument/2006/relationships/hyperlink" Target="https://github.com/opsramp/sdk2.0/blob/main/documentation/sidecar_to_cloud_relationship_message.md" TargetMode="External"/><Relationship Id="rId5" Type="http://schemas.openxmlformats.org/officeDocument/2006/relationships/hyperlink" Target="https://github.com/opsramp/sdk2.0/blob/main/documentation/sidecar_to_cloud_metric_message.md" TargetMode="External"/><Relationship Id="rId6" Type="http://schemas.openxmlformats.org/officeDocument/2006/relationships/hyperlink" Target="https://github.com/opsramp/sdk2.0/blob/main/documentation/alert.m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0.xml"/><Relationship Id="rId3" Type="http://schemas.openxmlformats.org/officeDocument/2006/relationships/hyperlink" Target="https://github.com/opsramp/sdk2.0/blob/main/documentation/PA-SetupandDebugging-130722-0522-52.pdf"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opsramp/sdk2.0/blob/main/documentation/resource.md" TargetMode="External"/><Relationship Id="rId4" Type="http://schemas.openxmlformats.org/officeDocument/2006/relationships/hyperlink" Target="https://github.com/opsramp/sdk2.0/blob/main/documentation/resource.md" TargetMode="External"/><Relationship Id="rId5" Type="http://schemas.openxmlformats.org/officeDocument/2006/relationships/hyperlink" Target="https://github.com/opsramp/sdk2.0/blob/main/documentation/resource.m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ithub.com/opsramp/sdk2.0/blob/main/documentation/resourcetypes.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3"/>
          <p:cNvSpPr txBox="1"/>
          <p:nvPr>
            <p:ph type="ctrTitle"/>
          </p:nvPr>
        </p:nvSpPr>
        <p:spPr>
          <a:xfrm>
            <a:off x="1143000" y="1257353"/>
            <a:ext cx="6858000" cy="19032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t>SDK App Training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2"/>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Resource - Example</a:t>
            </a:r>
            <a:endParaRPr/>
          </a:p>
        </p:txBody>
      </p:sp>
      <p:pic>
        <p:nvPicPr>
          <p:cNvPr id="536" name="Google Shape;536;p62"/>
          <p:cNvPicPr preferRelativeResize="0"/>
          <p:nvPr/>
        </p:nvPicPr>
        <p:blipFill>
          <a:blip r:embed="rId3">
            <a:alphaModFix/>
          </a:blip>
          <a:stretch>
            <a:fillRect/>
          </a:stretch>
        </p:blipFill>
        <p:spPr>
          <a:xfrm>
            <a:off x="4734850" y="1609875"/>
            <a:ext cx="3821474" cy="3151649"/>
          </a:xfrm>
          <a:prstGeom prst="rect">
            <a:avLst/>
          </a:prstGeom>
          <a:noFill/>
          <a:ln>
            <a:noFill/>
          </a:ln>
        </p:spPr>
      </p:pic>
      <p:pic>
        <p:nvPicPr>
          <p:cNvPr id="537" name="Google Shape;537;p62"/>
          <p:cNvPicPr preferRelativeResize="0"/>
          <p:nvPr/>
        </p:nvPicPr>
        <p:blipFill>
          <a:blip r:embed="rId4">
            <a:alphaModFix/>
          </a:blip>
          <a:stretch>
            <a:fillRect/>
          </a:stretch>
        </p:blipFill>
        <p:spPr>
          <a:xfrm>
            <a:off x="525475" y="1183500"/>
            <a:ext cx="3780624" cy="3311551"/>
          </a:xfrm>
          <a:prstGeom prst="rect">
            <a:avLst/>
          </a:prstGeom>
          <a:noFill/>
          <a:ln>
            <a:noFill/>
          </a:ln>
        </p:spPr>
      </p:pic>
      <p:sp>
        <p:nvSpPr>
          <p:cNvPr id="538" name="Google Shape;538;p62"/>
          <p:cNvSpPr txBox="1"/>
          <p:nvPr/>
        </p:nvSpPr>
        <p:spPr>
          <a:xfrm>
            <a:off x="4734850" y="1272325"/>
            <a:ext cx="40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nativeType to OpsRamp’s ResourceType:</a:t>
            </a:r>
            <a:endParaRPr b="1">
              <a:latin typeface="Open Sans"/>
              <a:ea typeface="Open Sans"/>
              <a:cs typeface="Open Sans"/>
              <a:sym typeface="Open Sans"/>
            </a:endParaRPr>
          </a:p>
        </p:txBody>
      </p:sp>
      <p:sp>
        <p:nvSpPr>
          <p:cNvPr id="539" name="Google Shape;539;p62"/>
          <p:cNvSpPr txBox="1"/>
          <p:nvPr/>
        </p:nvSpPr>
        <p:spPr>
          <a:xfrm>
            <a:off x="1704750" y="4495050"/>
            <a:ext cx="13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nativeTypes </a:t>
            </a:r>
            <a:endParaRPr b="1">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3"/>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Resource </a:t>
            </a:r>
            <a:r>
              <a:rPr lang="en"/>
              <a:t>Relationships</a:t>
            </a:r>
            <a:endParaRPr/>
          </a:p>
        </p:txBody>
      </p:sp>
      <p:sp>
        <p:nvSpPr>
          <p:cNvPr id="545" name="Google Shape;545;p63"/>
          <p:cNvSpPr/>
          <p:nvPr/>
        </p:nvSpPr>
        <p:spPr>
          <a:xfrm>
            <a:off x="678950" y="1562213"/>
            <a:ext cx="2445600" cy="2898000"/>
          </a:xfrm>
          <a:prstGeom prst="snip1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3"/>
          <p:cNvSpPr txBox="1"/>
          <p:nvPr/>
        </p:nvSpPr>
        <p:spPr>
          <a:xfrm>
            <a:off x="1123900" y="1140463"/>
            <a:ext cx="13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Target device</a:t>
            </a:r>
            <a:endParaRPr/>
          </a:p>
        </p:txBody>
      </p:sp>
      <p:sp>
        <p:nvSpPr>
          <p:cNvPr id="547" name="Google Shape;547;p63"/>
          <p:cNvSpPr/>
          <p:nvPr/>
        </p:nvSpPr>
        <p:spPr>
          <a:xfrm>
            <a:off x="970050" y="1971288"/>
            <a:ext cx="1281042" cy="795798"/>
          </a:xfrm>
          <a:prstGeom prst="flowChartMultidocumen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548" name="Google Shape;548;p63"/>
          <p:cNvSpPr/>
          <p:nvPr/>
        </p:nvSpPr>
        <p:spPr>
          <a:xfrm>
            <a:off x="1046250" y="3188037"/>
            <a:ext cx="1281042" cy="795798"/>
          </a:xfrm>
          <a:prstGeom prst="flowChartMultidocumen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549" name="Google Shape;549;p63"/>
          <p:cNvSpPr txBox="1"/>
          <p:nvPr/>
        </p:nvSpPr>
        <p:spPr>
          <a:xfrm>
            <a:off x="945050" y="1571088"/>
            <a:ext cx="16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Resource Type 1</a:t>
            </a:r>
            <a:endParaRPr/>
          </a:p>
        </p:txBody>
      </p:sp>
      <p:sp>
        <p:nvSpPr>
          <p:cNvPr id="550" name="Google Shape;550;p63"/>
          <p:cNvSpPr txBox="1"/>
          <p:nvPr/>
        </p:nvSpPr>
        <p:spPr>
          <a:xfrm>
            <a:off x="1080400" y="3907638"/>
            <a:ext cx="16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Resource Type 2</a:t>
            </a:r>
            <a:endParaRPr/>
          </a:p>
        </p:txBody>
      </p:sp>
      <p:cxnSp>
        <p:nvCxnSpPr>
          <p:cNvPr id="551" name="Google Shape;551;p63"/>
          <p:cNvCxnSpPr>
            <a:stCxn id="547" idx="2"/>
          </p:cNvCxnSpPr>
          <p:nvPr/>
        </p:nvCxnSpPr>
        <p:spPr>
          <a:xfrm flipH="1">
            <a:off x="1496291" y="2736948"/>
            <a:ext cx="25200" cy="452100"/>
          </a:xfrm>
          <a:prstGeom prst="straightConnector1">
            <a:avLst/>
          </a:prstGeom>
          <a:noFill/>
          <a:ln cap="flat" cmpd="sng" w="9525">
            <a:solidFill>
              <a:schemeClr val="dk2"/>
            </a:solidFill>
            <a:prstDash val="solid"/>
            <a:round/>
            <a:headEnd len="med" w="med" type="none"/>
            <a:tailEnd len="med" w="med" type="triangle"/>
          </a:ln>
        </p:spPr>
      </p:cxnSp>
      <p:sp>
        <p:nvSpPr>
          <p:cNvPr id="552" name="Google Shape;552;p63"/>
          <p:cNvSpPr txBox="1"/>
          <p:nvPr/>
        </p:nvSpPr>
        <p:spPr>
          <a:xfrm>
            <a:off x="1597700" y="2777450"/>
            <a:ext cx="13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Relationship</a:t>
            </a:r>
            <a:endParaRPr/>
          </a:p>
        </p:txBody>
      </p:sp>
      <p:sp>
        <p:nvSpPr>
          <p:cNvPr id="553" name="Google Shape;553;p63"/>
          <p:cNvSpPr txBox="1"/>
          <p:nvPr/>
        </p:nvSpPr>
        <p:spPr>
          <a:xfrm>
            <a:off x="1309450" y="4518800"/>
            <a:ext cx="68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accent5"/>
                </a:solidFill>
                <a:hlinkClick r:id="rId3">
                  <a:extLst>
                    <a:ext uri="{A12FA001-AC4F-418D-AE19-62706E023703}">
                      <ahyp:hlinkClr val="tx"/>
                    </a:ext>
                  </a:extLst>
                </a:hlinkClick>
              </a:rPr>
              <a:t>https://github.com/opsramp/sdk2.0/blob/main/documentation/relationship.md</a:t>
            </a:r>
            <a:endParaRPr/>
          </a:p>
        </p:txBody>
      </p:sp>
      <p:sp>
        <p:nvSpPr>
          <p:cNvPr id="554" name="Google Shape;554;p63"/>
          <p:cNvSpPr txBox="1"/>
          <p:nvPr>
            <p:ph idx="4294967295" type="body"/>
          </p:nvPr>
        </p:nvSpPr>
        <p:spPr>
          <a:xfrm>
            <a:off x="3500075" y="1102400"/>
            <a:ext cx="5456700" cy="3416400"/>
          </a:xfrm>
          <a:prstGeom prst="rect">
            <a:avLst/>
          </a:prstGeom>
        </p:spPr>
        <p:txBody>
          <a:bodyPr anchorCtr="0" anchor="t" bIns="34275" lIns="68575" spcFirstLastPara="1" rIns="68575" wrap="square" tIns="34275">
            <a:normAutofit fontScale="62500" lnSpcReduction="20000"/>
          </a:bodyPr>
          <a:lstStyle/>
          <a:p>
            <a:pPr indent="-300037" lvl="0" marL="457200" rtl="0" algn="l">
              <a:spcBef>
                <a:spcPts val="0"/>
              </a:spcBef>
              <a:spcAft>
                <a:spcPts val="0"/>
              </a:spcAft>
              <a:buSzPct val="100000"/>
              <a:buChar char="●"/>
            </a:pPr>
            <a:r>
              <a:rPr lang="en"/>
              <a:t>Captures different relationships between “resource types”</a:t>
            </a:r>
            <a:endParaRPr/>
          </a:p>
          <a:p>
            <a:pPr indent="-294481" lvl="1" marL="800100" rtl="0" algn="l">
              <a:spcBef>
                <a:spcPts val="500"/>
              </a:spcBef>
              <a:spcAft>
                <a:spcPts val="0"/>
              </a:spcAft>
              <a:buSzPct val="100000"/>
              <a:buChar char="○"/>
            </a:pPr>
            <a:r>
              <a:rPr b="1" lang="en" sz="1660"/>
              <a:t>“runsOn” </a:t>
            </a:r>
            <a:endParaRPr b="1" sz="1660"/>
          </a:p>
          <a:p>
            <a:pPr indent="-169862" lvl="2" marL="1028700" rtl="0" algn="l">
              <a:spcBef>
                <a:spcPts val="500"/>
              </a:spcBef>
              <a:spcAft>
                <a:spcPts val="0"/>
              </a:spcAft>
              <a:buSzPct val="100000"/>
              <a:buChar char="■"/>
            </a:pPr>
            <a:r>
              <a:rPr lang="en"/>
              <a:t>Eg: “VMs runs on a host”</a:t>
            </a:r>
            <a:endParaRPr/>
          </a:p>
          <a:p>
            <a:pPr indent="-169862" lvl="2" marL="1028700" rtl="0" algn="l">
              <a:spcBef>
                <a:spcPts val="500"/>
              </a:spcBef>
              <a:spcAft>
                <a:spcPts val="0"/>
              </a:spcAft>
              <a:buSzPct val="100000"/>
              <a:buChar char="■"/>
            </a:pPr>
            <a:r>
              <a:rPr lang="en"/>
              <a:t>Eg: “OS runs on a server”</a:t>
            </a:r>
            <a:endParaRPr/>
          </a:p>
          <a:p>
            <a:pPr indent="-294481" lvl="1" marL="800100" rtl="0" algn="l">
              <a:spcBef>
                <a:spcPts val="500"/>
              </a:spcBef>
              <a:spcAft>
                <a:spcPts val="0"/>
              </a:spcAft>
              <a:buSzPct val="100000"/>
              <a:buChar char="○"/>
            </a:pPr>
            <a:r>
              <a:rPr b="1" lang="en" sz="1660"/>
              <a:t>“connectedTo”</a:t>
            </a:r>
            <a:endParaRPr b="1" sz="1660"/>
          </a:p>
          <a:p>
            <a:pPr indent="-169862" lvl="2" marL="1028700" rtl="0" algn="l">
              <a:spcBef>
                <a:spcPts val="500"/>
              </a:spcBef>
              <a:spcAft>
                <a:spcPts val="0"/>
              </a:spcAft>
              <a:buSzPct val="100000"/>
              <a:buChar char="■"/>
            </a:pPr>
            <a:r>
              <a:rPr lang="en"/>
              <a:t>Eg: “this port is connected to that port”</a:t>
            </a:r>
            <a:endParaRPr/>
          </a:p>
          <a:p>
            <a:pPr indent="-169862" lvl="2" marL="1028700" rtl="0" algn="l">
              <a:spcBef>
                <a:spcPts val="500"/>
              </a:spcBef>
              <a:spcAft>
                <a:spcPts val="0"/>
              </a:spcAft>
              <a:buSzPct val="100000"/>
              <a:buChar char="■"/>
            </a:pPr>
            <a:r>
              <a:rPr lang="en"/>
              <a:t>Eg: “this host is connected to that switch”</a:t>
            </a:r>
            <a:endParaRPr/>
          </a:p>
          <a:p>
            <a:pPr indent="-169862" lvl="2" marL="1028700" rtl="0" algn="l">
              <a:spcBef>
                <a:spcPts val="500"/>
              </a:spcBef>
              <a:spcAft>
                <a:spcPts val="0"/>
              </a:spcAft>
              <a:buSzPct val="100000"/>
              <a:buChar char="■"/>
            </a:pPr>
            <a:r>
              <a:rPr lang="en"/>
              <a:t>Eg: “this router is connected to that router”</a:t>
            </a:r>
            <a:endParaRPr/>
          </a:p>
          <a:p>
            <a:pPr indent="-294481" lvl="1" marL="800100" rtl="0" algn="l">
              <a:spcBef>
                <a:spcPts val="500"/>
              </a:spcBef>
              <a:spcAft>
                <a:spcPts val="0"/>
              </a:spcAft>
              <a:buSzPct val="100000"/>
              <a:buChar char="○"/>
            </a:pPr>
            <a:r>
              <a:rPr b="1" lang="en" sz="1660"/>
              <a:t>“dependsOn”</a:t>
            </a:r>
            <a:endParaRPr b="1" sz="1660"/>
          </a:p>
          <a:p>
            <a:pPr indent="-169862" lvl="2" marL="1028700" rtl="0" algn="l">
              <a:spcBef>
                <a:spcPts val="500"/>
              </a:spcBef>
              <a:spcAft>
                <a:spcPts val="0"/>
              </a:spcAft>
              <a:buSzPct val="100000"/>
              <a:buChar char="■"/>
            </a:pPr>
            <a:r>
              <a:rPr lang="en"/>
              <a:t>Eg: “VM depends on a datastore”</a:t>
            </a:r>
            <a:endParaRPr/>
          </a:p>
          <a:p>
            <a:pPr indent="-169862" lvl="2" marL="1028700" rtl="0" algn="l">
              <a:spcBef>
                <a:spcPts val="500"/>
              </a:spcBef>
              <a:spcAft>
                <a:spcPts val="0"/>
              </a:spcAft>
              <a:buSzPct val="100000"/>
              <a:buChar char="■"/>
            </a:pPr>
            <a:r>
              <a:rPr lang="en"/>
              <a:t>Eg: “datastore depends on a volume”</a:t>
            </a:r>
            <a:endParaRPr/>
          </a:p>
          <a:p>
            <a:pPr indent="-169862" lvl="2" marL="1028700" rtl="0" algn="l">
              <a:spcBef>
                <a:spcPts val="500"/>
              </a:spcBef>
              <a:spcAft>
                <a:spcPts val="0"/>
              </a:spcAft>
              <a:buSzPct val="100000"/>
              <a:buChar char="■"/>
            </a:pPr>
            <a:r>
              <a:rPr lang="en"/>
              <a:t>Eg: “volume depends on a disk”</a:t>
            </a:r>
            <a:endParaRPr/>
          </a:p>
          <a:p>
            <a:pPr indent="-294481" lvl="1" marL="800100" rtl="0" algn="l">
              <a:spcBef>
                <a:spcPts val="500"/>
              </a:spcBef>
              <a:spcAft>
                <a:spcPts val="0"/>
              </a:spcAft>
              <a:buSzPct val="100000"/>
              <a:buChar char="○"/>
            </a:pPr>
            <a:r>
              <a:rPr b="1" lang="en" sz="1660"/>
              <a:t>“componentOf”</a:t>
            </a:r>
            <a:endParaRPr b="1" sz="1660"/>
          </a:p>
          <a:p>
            <a:pPr indent="-173831" lvl="2" marL="1028700" rtl="0" algn="l">
              <a:spcBef>
                <a:spcPts val="500"/>
              </a:spcBef>
              <a:spcAft>
                <a:spcPts val="0"/>
              </a:spcAft>
              <a:buSzPct val="107142"/>
              <a:buChar char="■"/>
            </a:pPr>
            <a:r>
              <a:rPr lang="en" sz="1400"/>
              <a:t>Eg: “</a:t>
            </a:r>
            <a:r>
              <a:rPr lang="en"/>
              <a:t>node</a:t>
            </a:r>
            <a:r>
              <a:rPr lang="en" sz="1400"/>
              <a:t> </a:t>
            </a:r>
            <a:r>
              <a:rPr lang="en"/>
              <a:t>is a member of a cluster</a:t>
            </a:r>
            <a:r>
              <a:rPr lang="en" sz="1400"/>
              <a:t>”</a:t>
            </a:r>
            <a:endParaRPr/>
          </a:p>
          <a:p>
            <a:pPr indent="-173831" lvl="2" marL="1028700" rtl="0" algn="l">
              <a:spcBef>
                <a:spcPts val="500"/>
              </a:spcBef>
              <a:spcAft>
                <a:spcPts val="0"/>
              </a:spcAft>
              <a:buSzPct val="107142"/>
              <a:buChar char="■"/>
            </a:pPr>
            <a:r>
              <a:rPr lang="en" sz="1400"/>
              <a:t>Eg: “</a:t>
            </a:r>
            <a:r>
              <a:rPr lang="en"/>
              <a:t>NIC is part of a host”</a:t>
            </a:r>
            <a:endParaRPr/>
          </a:p>
          <a:p>
            <a:pPr indent="-173831" lvl="2" marL="1028700" rtl="0" algn="l">
              <a:spcBef>
                <a:spcPts val="500"/>
              </a:spcBef>
              <a:spcAft>
                <a:spcPts val="0"/>
              </a:spcAft>
              <a:buSzPct val="107142"/>
              <a:buChar char="■"/>
            </a:pPr>
            <a:r>
              <a:rPr lang="en" sz="1400"/>
              <a:t>Eg: </a:t>
            </a:r>
            <a:r>
              <a:rPr lang="en"/>
              <a:t>“disk is part of a server”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4"/>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Metric</a:t>
            </a:r>
            <a:endParaRPr/>
          </a:p>
        </p:txBody>
      </p:sp>
      <p:sp>
        <p:nvSpPr>
          <p:cNvPr id="560" name="Google Shape;560;p64"/>
          <p:cNvSpPr/>
          <p:nvPr/>
        </p:nvSpPr>
        <p:spPr>
          <a:xfrm>
            <a:off x="559825" y="1507850"/>
            <a:ext cx="2445600" cy="2972100"/>
          </a:xfrm>
          <a:prstGeom prst="snip1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4"/>
          <p:cNvSpPr txBox="1"/>
          <p:nvPr/>
        </p:nvSpPr>
        <p:spPr>
          <a:xfrm>
            <a:off x="928575" y="1107650"/>
            <a:ext cx="13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Target device</a:t>
            </a:r>
            <a:endParaRPr/>
          </a:p>
        </p:txBody>
      </p:sp>
      <p:sp>
        <p:nvSpPr>
          <p:cNvPr id="562" name="Google Shape;562;p64"/>
          <p:cNvSpPr/>
          <p:nvPr/>
        </p:nvSpPr>
        <p:spPr>
          <a:xfrm>
            <a:off x="977150" y="2014675"/>
            <a:ext cx="1281042" cy="795798"/>
          </a:xfrm>
          <a:prstGeom prst="flowChartMultidocumen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563" name="Google Shape;563;p64"/>
          <p:cNvSpPr txBox="1"/>
          <p:nvPr/>
        </p:nvSpPr>
        <p:spPr>
          <a:xfrm>
            <a:off x="749725" y="1614475"/>
            <a:ext cx="16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Resource Type 1</a:t>
            </a:r>
            <a:endParaRPr/>
          </a:p>
        </p:txBody>
      </p:sp>
      <p:sp>
        <p:nvSpPr>
          <p:cNvPr id="564" name="Google Shape;564;p64"/>
          <p:cNvSpPr/>
          <p:nvPr/>
        </p:nvSpPr>
        <p:spPr>
          <a:xfrm>
            <a:off x="749725" y="3408650"/>
            <a:ext cx="1505100" cy="832200"/>
          </a:xfrm>
          <a:prstGeom prst="round2DiagRect">
            <a:avLst>
              <a:gd fmla="val 16667" name="adj1"/>
              <a:gd fmla="val 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Graph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Alert</a:t>
            </a:r>
            <a:endParaRPr/>
          </a:p>
        </p:txBody>
      </p:sp>
      <p:sp>
        <p:nvSpPr>
          <p:cNvPr id="565" name="Google Shape;565;p64"/>
          <p:cNvSpPr txBox="1"/>
          <p:nvPr/>
        </p:nvSpPr>
        <p:spPr>
          <a:xfrm>
            <a:off x="665325" y="3008450"/>
            <a:ext cx="13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Metric</a:t>
            </a:r>
            <a:endParaRPr/>
          </a:p>
        </p:txBody>
      </p:sp>
      <p:sp>
        <p:nvSpPr>
          <p:cNvPr id="566" name="Google Shape;566;p64"/>
          <p:cNvSpPr txBox="1"/>
          <p:nvPr>
            <p:ph idx="4294967295" type="body"/>
          </p:nvPr>
        </p:nvSpPr>
        <p:spPr>
          <a:xfrm>
            <a:off x="3526725" y="1285725"/>
            <a:ext cx="5456700" cy="3416400"/>
          </a:xfrm>
          <a:prstGeom prst="rect">
            <a:avLst/>
          </a:prstGeom>
        </p:spPr>
        <p:txBody>
          <a:bodyPr anchorCtr="0" anchor="t" bIns="34275" lIns="68575" spcFirstLastPara="1" rIns="68575" wrap="square" tIns="34275">
            <a:normAutofit fontScale="92500" lnSpcReduction="20000"/>
          </a:bodyPr>
          <a:lstStyle/>
          <a:p>
            <a:pPr indent="-334327" lvl="0" marL="457200" rtl="0" algn="l">
              <a:spcBef>
                <a:spcPts val="0"/>
              </a:spcBef>
              <a:spcAft>
                <a:spcPts val="0"/>
              </a:spcAft>
              <a:buSzPct val="100000"/>
              <a:buChar char="●"/>
            </a:pPr>
            <a:r>
              <a:rPr lang="en"/>
              <a:t>Identifies the actual metric of monitoring interest</a:t>
            </a:r>
            <a:endParaRPr/>
          </a:p>
          <a:p>
            <a:pPr indent="-316706" lvl="1" marL="800100" rtl="0" algn="l">
              <a:spcBef>
                <a:spcPts val="500"/>
              </a:spcBef>
              <a:spcAft>
                <a:spcPts val="0"/>
              </a:spcAft>
              <a:buSzPct val="100000"/>
              <a:buChar char="○"/>
            </a:pPr>
            <a:r>
              <a:rPr lang="en"/>
              <a:t>“disk-utilization”, “packets-in”, “packets-out”, “memory utilization” etc.,</a:t>
            </a:r>
            <a:endParaRPr/>
          </a:p>
          <a:p>
            <a:pPr indent="0" lvl="0" marL="1371600" rtl="0" algn="l">
              <a:spcBef>
                <a:spcPts val="0"/>
              </a:spcBef>
              <a:spcAft>
                <a:spcPts val="0"/>
              </a:spcAft>
              <a:buNone/>
            </a:pPr>
            <a:r>
              <a:t/>
            </a:r>
            <a:endParaRPr/>
          </a:p>
          <a:p>
            <a:pPr indent="-334327" lvl="0" marL="457200" rtl="0" algn="l">
              <a:spcBef>
                <a:spcPts val="0"/>
              </a:spcBef>
              <a:spcAft>
                <a:spcPts val="0"/>
              </a:spcAft>
              <a:buSzPct val="100000"/>
              <a:buChar char="●"/>
            </a:pPr>
            <a:r>
              <a:rPr lang="en"/>
              <a:t>Captures how this metric is to be graph’d/rendered</a:t>
            </a:r>
            <a:endParaRPr/>
          </a:p>
          <a:p>
            <a:pPr indent="-259556" lvl="1" marL="742950" rtl="0" algn="l">
              <a:spcBef>
                <a:spcPts val="500"/>
              </a:spcBef>
              <a:spcAft>
                <a:spcPts val="0"/>
              </a:spcAft>
              <a:buSzPct val="100000"/>
              <a:buChar char="○"/>
            </a:pPr>
            <a:r>
              <a:rPr lang="en"/>
              <a:t>Display as a gauge, displayName, description etc.,</a:t>
            </a:r>
            <a:endParaRPr/>
          </a:p>
          <a:p>
            <a:pPr indent="0" lvl="0" marL="0" rtl="0" algn="l">
              <a:spcBef>
                <a:spcPts val="0"/>
              </a:spcBef>
              <a:spcAft>
                <a:spcPts val="0"/>
              </a:spcAft>
              <a:buNone/>
            </a:pPr>
            <a:r>
              <a:t/>
            </a:r>
            <a:endParaRPr/>
          </a:p>
          <a:p>
            <a:pPr indent="-334327" lvl="0" marL="457200" rtl="0" algn="l">
              <a:spcBef>
                <a:spcPts val="0"/>
              </a:spcBef>
              <a:spcAft>
                <a:spcPts val="0"/>
              </a:spcAft>
              <a:buSzPct val="100000"/>
              <a:buChar char="●"/>
            </a:pPr>
            <a:r>
              <a:rPr lang="en"/>
              <a:t>Includes an “alert” definition</a:t>
            </a:r>
            <a:endParaRPr/>
          </a:p>
          <a:p>
            <a:pPr indent="-316706" lvl="1" marL="800100" rtl="0" algn="l">
              <a:spcBef>
                <a:spcPts val="500"/>
              </a:spcBef>
              <a:spcAft>
                <a:spcPts val="0"/>
              </a:spcAft>
              <a:buSzPct val="100000"/>
              <a:buChar char="○"/>
            </a:pPr>
            <a:r>
              <a:rPr lang="en"/>
              <a:t>A “default” warning threshold</a:t>
            </a:r>
            <a:endParaRPr/>
          </a:p>
          <a:p>
            <a:pPr indent="-316706" lvl="1" marL="800100" rtl="0" algn="l">
              <a:spcBef>
                <a:spcPts val="500"/>
              </a:spcBef>
              <a:spcAft>
                <a:spcPts val="0"/>
              </a:spcAft>
              <a:buSzPct val="100000"/>
              <a:buChar char="○"/>
            </a:pPr>
            <a:r>
              <a:rPr lang="en"/>
              <a:t>A “default” critical threshold</a:t>
            </a:r>
            <a:endParaRPr/>
          </a:p>
          <a:p>
            <a:pPr indent="-316706" lvl="1" marL="800100" rtl="0" algn="l">
              <a:spcBef>
                <a:spcPts val="500"/>
              </a:spcBef>
              <a:spcAft>
                <a:spcPts val="0"/>
              </a:spcAft>
              <a:buSzPct val="100000"/>
              <a:buChar char="○"/>
            </a:pPr>
            <a:r>
              <a:rPr lang="en"/>
              <a:t>Should this metric ever raise an alert or not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5"/>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Metric</a:t>
            </a:r>
            <a:r>
              <a:rPr lang="en"/>
              <a:t> - Example</a:t>
            </a:r>
            <a:endParaRPr/>
          </a:p>
        </p:txBody>
      </p:sp>
      <p:pic>
        <p:nvPicPr>
          <p:cNvPr id="572" name="Google Shape;572;p65"/>
          <p:cNvPicPr preferRelativeResize="0"/>
          <p:nvPr/>
        </p:nvPicPr>
        <p:blipFill>
          <a:blip r:embed="rId3">
            <a:alphaModFix/>
          </a:blip>
          <a:stretch>
            <a:fillRect/>
          </a:stretch>
        </p:blipFill>
        <p:spPr>
          <a:xfrm>
            <a:off x="1538200" y="1103525"/>
            <a:ext cx="5558849" cy="34625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6"/>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Monitor</a:t>
            </a:r>
            <a:endParaRPr/>
          </a:p>
        </p:txBody>
      </p:sp>
      <p:sp>
        <p:nvSpPr>
          <p:cNvPr id="578" name="Google Shape;578;p66"/>
          <p:cNvSpPr/>
          <p:nvPr/>
        </p:nvSpPr>
        <p:spPr>
          <a:xfrm>
            <a:off x="494075" y="1629450"/>
            <a:ext cx="2445600" cy="2838900"/>
          </a:xfrm>
          <a:prstGeom prst="snip1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6"/>
          <p:cNvSpPr txBox="1"/>
          <p:nvPr/>
        </p:nvSpPr>
        <p:spPr>
          <a:xfrm>
            <a:off x="862825" y="1229250"/>
            <a:ext cx="13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Target device</a:t>
            </a:r>
            <a:endParaRPr/>
          </a:p>
        </p:txBody>
      </p:sp>
      <p:sp>
        <p:nvSpPr>
          <p:cNvPr id="580" name="Google Shape;580;p66"/>
          <p:cNvSpPr/>
          <p:nvPr/>
        </p:nvSpPr>
        <p:spPr>
          <a:xfrm>
            <a:off x="911400" y="2136275"/>
            <a:ext cx="1281042" cy="795798"/>
          </a:xfrm>
          <a:prstGeom prst="flowChartMultidocumen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581" name="Google Shape;581;p66"/>
          <p:cNvSpPr txBox="1"/>
          <p:nvPr/>
        </p:nvSpPr>
        <p:spPr>
          <a:xfrm>
            <a:off x="683975" y="1736075"/>
            <a:ext cx="16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Resource Type 1</a:t>
            </a:r>
            <a:endParaRPr/>
          </a:p>
        </p:txBody>
      </p:sp>
      <p:sp>
        <p:nvSpPr>
          <p:cNvPr id="582" name="Google Shape;582;p66"/>
          <p:cNvSpPr txBox="1"/>
          <p:nvPr/>
        </p:nvSpPr>
        <p:spPr>
          <a:xfrm>
            <a:off x="599575" y="3126300"/>
            <a:ext cx="13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Monitor</a:t>
            </a:r>
            <a:endParaRPr/>
          </a:p>
        </p:txBody>
      </p:sp>
      <p:sp>
        <p:nvSpPr>
          <p:cNvPr id="583" name="Google Shape;583;p66"/>
          <p:cNvSpPr/>
          <p:nvPr/>
        </p:nvSpPr>
        <p:spPr>
          <a:xfrm>
            <a:off x="911400" y="3548025"/>
            <a:ext cx="1281042" cy="795798"/>
          </a:xfrm>
          <a:prstGeom prst="flowChartMultidocumen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Metrics</a:t>
            </a:r>
            <a:endParaRPr/>
          </a:p>
        </p:txBody>
      </p:sp>
      <p:sp>
        <p:nvSpPr>
          <p:cNvPr id="584" name="Google Shape;584;p66"/>
          <p:cNvSpPr txBox="1"/>
          <p:nvPr>
            <p:ph idx="4294967295" type="body"/>
          </p:nvPr>
        </p:nvSpPr>
        <p:spPr>
          <a:xfrm>
            <a:off x="3526725" y="1285725"/>
            <a:ext cx="5456700" cy="3416400"/>
          </a:xfrm>
          <a:prstGeom prst="rect">
            <a:avLst/>
          </a:prstGeom>
        </p:spPr>
        <p:txBody>
          <a:bodyPr anchorCtr="0" anchor="t" bIns="34275" lIns="68575" spcFirstLastPara="1" rIns="68575" wrap="square" tIns="34275">
            <a:normAutofit fontScale="92500" lnSpcReduction="20000"/>
          </a:bodyPr>
          <a:lstStyle/>
          <a:p>
            <a:pPr indent="-334327" lvl="0" marL="457200" rtl="0" algn="l">
              <a:spcBef>
                <a:spcPts val="0"/>
              </a:spcBef>
              <a:spcAft>
                <a:spcPts val="0"/>
              </a:spcAft>
              <a:buSzPct val="100000"/>
              <a:buChar char="●"/>
            </a:pPr>
            <a:r>
              <a:rPr lang="en"/>
              <a:t>Encapsulates all related metrics into a single object</a:t>
            </a:r>
            <a:endParaRPr/>
          </a:p>
          <a:p>
            <a:pPr indent="-259556" lvl="1" marL="742950" rtl="0" algn="l">
              <a:spcBef>
                <a:spcPts val="500"/>
              </a:spcBef>
              <a:spcAft>
                <a:spcPts val="0"/>
              </a:spcAft>
              <a:buSzPct val="100000"/>
              <a:buChar char="○"/>
            </a:pPr>
            <a:r>
              <a:rPr lang="en"/>
              <a:t>Contains one or more metrics </a:t>
            </a:r>
            <a:r>
              <a:rPr lang="en"/>
              <a:t>previously</a:t>
            </a:r>
            <a:r>
              <a:rPr lang="en"/>
              <a:t> defined</a:t>
            </a:r>
            <a:endParaRPr/>
          </a:p>
          <a:p>
            <a:pPr indent="0" lvl="0" marL="1371600" rtl="0" algn="l">
              <a:spcBef>
                <a:spcPts val="0"/>
              </a:spcBef>
              <a:spcAft>
                <a:spcPts val="0"/>
              </a:spcAft>
              <a:buNone/>
            </a:pPr>
            <a:r>
              <a:t/>
            </a:r>
            <a:endParaRPr/>
          </a:p>
          <a:p>
            <a:pPr indent="-334327" lvl="0" marL="457200" rtl="0" algn="l">
              <a:spcBef>
                <a:spcPts val="0"/>
              </a:spcBef>
              <a:spcAft>
                <a:spcPts val="0"/>
              </a:spcAft>
              <a:buSzPct val="100000"/>
              <a:buChar char="●"/>
            </a:pPr>
            <a:r>
              <a:rPr lang="en"/>
              <a:t>Defines a default monitoring frequency</a:t>
            </a:r>
            <a:endParaRPr/>
          </a:p>
          <a:p>
            <a:pPr indent="-259556" lvl="1" marL="742950" rtl="0" algn="l">
              <a:spcBef>
                <a:spcPts val="500"/>
              </a:spcBef>
              <a:spcAft>
                <a:spcPts val="0"/>
              </a:spcAft>
              <a:buSzPct val="100000"/>
              <a:buChar char="○"/>
            </a:pPr>
            <a:r>
              <a:rPr lang="en"/>
              <a:t>All metrics in a monitor are polled at this frequency</a:t>
            </a:r>
            <a:endParaRPr/>
          </a:p>
          <a:p>
            <a:pPr indent="-259556" lvl="1" marL="742950" rtl="0" algn="l">
              <a:spcBef>
                <a:spcPts val="500"/>
              </a:spcBef>
              <a:spcAft>
                <a:spcPts val="0"/>
              </a:spcAft>
              <a:buSzPct val="100000"/>
              <a:buChar char="○"/>
            </a:pPr>
            <a:r>
              <a:rPr lang="en"/>
              <a:t>The App will get a “Monitor Message” per monitor at this specified frequency.  </a:t>
            </a:r>
            <a:endParaRPr/>
          </a:p>
          <a:p>
            <a:pPr indent="0" lvl="0" marL="0" rtl="0" algn="l">
              <a:spcBef>
                <a:spcPts val="0"/>
              </a:spcBef>
              <a:spcAft>
                <a:spcPts val="0"/>
              </a:spcAft>
              <a:buNone/>
            </a:pPr>
            <a:r>
              <a:t/>
            </a:r>
            <a:endParaRPr/>
          </a:p>
          <a:p>
            <a:pPr indent="-334327" lvl="0" marL="457200" rtl="0" algn="l">
              <a:spcBef>
                <a:spcPts val="0"/>
              </a:spcBef>
              <a:spcAft>
                <a:spcPts val="0"/>
              </a:spcAft>
              <a:buSzPct val="100000"/>
              <a:buChar char="●"/>
            </a:pPr>
            <a:r>
              <a:rPr lang="en"/>
              <a:t>Each Monitor definition translates into a “Template” object in the cloud </a:t>
            </a:r>
            <a:endParaRPr/>
          </a:p>
          <a:p>
            <a:pPr indent="-259556" lvl="1" marL="742950" rtl="0" algn="l">
              <a:spcBef>
                <a:spcPts val="500"/>
              </a:spcBef>
              <a:spcAft>
                <a:spcPts val="0"/>
              </a:spcAft>
              <a:buSzPct val="100000"/>
              <a:buChar char="○"/>
            </a:pPr>
            <a:r>
              <a:rPr lang="en"/>
              <a:t>The template serves as a blueprint for how to monitor this target type in “all” targets in an environment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7"/>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Monitor</a:t>
            </a:r>
            <a:r>
              <a:rPr lang="en"/>
              <a:t> - Example</a:t>
            </a:r>
            <a:endParaRPr/>
          </a:p>
        </p:txBody>
      </p:sp>
      <p:pic>
        <p:nvPicPr>
          <p:cNvPr id="590" name="Google Shape;590;p67"/>
          <p:cNvPicPr preferRelativeResize="0"/>
          <p:nvPr/>
        </p:nvPicPr>
        <p:blipFill>
          <a:blip r:embed="rId3">
            <a:alphaModFix/>
          </a:blip>
          <a:stretch>
            <a:fillRect/>
          </a:stretch>
        </p:blipFill>
        <p:spPr>
          <a:xfrm>
            <a:off x="250100" y="1076800"/>
            <a:ext cx="3780624" cy="3311551"/>
          </a:xfrm>
          <a:prstGeom prst="rect">
            <a:avLst/>
          </a:prstGeom>
          <a:noFill/>
          <a:ln>
            <a:noFill/>
          </a:ln>
        </p:spPr>
      </p:pic>
      <p:pic>
        <p:nvPicPr>
          <p:cNvPr id="591" name="Google Shape;591;p67"/>
          <p:cNvPicPr preferRelativeResize="0"/>
          <p:nvPr/>
        </p:nvPicPr>
        <p:blipFill>
          <a:blip r:embed="rId4">
            <a:alphaModFix/>
          </a:blip>
          <a:stretch>
            <a:fillRect/>
          </a:stretch>
        </p:blipFill>
        <p:spPr>
          <a:xfrm>
            <a:off x="4405199" y="1991851"/>
            <a:ext cx="4533100" cy="3062699"/>
          </a:xfrm>
          <a:prstGeom prst="rect">
            <a:avLst/>
          </a:prstGeom>
          <a:noFill/>
          <a:ln>
            <a:noFill/>
          </a:ln>
        </p:spPr>
      </p:pic>
      <p:sp>
        <p:nvSpPr>
          <p:cNvPr id="592" name="Google Shape;592;p67"/>
          <p:cNvSpPr/>
          <p:nvPr/>
        </p:nvSpPr>
        <p:spPr>
          <a:xfrm>
            <a:off x="310925" y="3677725"/>
            <a:ext cx="3615600" cy="66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cxnSp>
        <p:nvCxnSpPr>
          <p:cNvPr id="593" name="Google Shape;593;p67"/>
          <p:cNvCxnSpPr>
            <a:stCxn id="592" idx="3"/>
          </p:cNvCxnSpPr>
          <p:nvPr/>
        </p:nvCxnSpPr>
        <p:spPr>
          <a:xfrm>
            <a:off x="3926525" y="4010875"/>
            <a:ext cx="728400" cy="4500"/>
          </a:xfrm>
          <a:prstGeom prst="straightConnector1">
            <a:avLst/>
          </a:prstGeom>
          <a:noFill/>
          <a:ln cap="flat" cmpd="sng" w="9525">
            <a:solidFill>
              <a:srgbClr val="FF0000"/>
            </a:solidFill>
            <a:prstDash val="solid"/>
            <a:round/>
            <a:headEnd len="med" w="med" type="none"/>
            <a:tailEnd len="med" w="med" type="triangle"/>
          </a:ln>
        </p:spPr>
      </p:cxnSp>
      <p:sp>
        <p:nvSpPr>
          <p:cNvPr id="594" name="Google Shape;594;p67"/>
          <p:cNvSpPr txBox="1"/>
          <p:nvPr/>
        </p:nvSpPr>
        <p:spPr>
          <a:xfrm>
            <a:off x="1518200" y="4388350"/>
            <a:ext cx="13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nativeTypes </a:t>
            </a:r>
            <a:endParaRPr b="1">
              <a:latin typeface="Open Sans"/>
              <a:ea typeface="Open Sans"/>
              <a:cs typeface="Open Sans"/>
              <a:sym typeface="Open Sans"/>
            </a:endParaRPr>
          </a:p>
        </p:txBody>
      </p:sp>
      <p:sp>
        <p:nvSpPr>
          <p:cNvPr id="595" name="Google Shape;595;p67"/>
          <p:cNvSpPr txBox="1"/>
          <p:nvPr/>
        </p:nvSpPr>
        <p:spPr>
          <a:xfrm>
            <a:off x="6067900" y="1591650"/>
            <a:ext cx="13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monitor:</a:t>
            </a:r>
            <a:r>
              <a:rPr b="1" lang="en">
                <a:latin typeface="Open Sans"/>
                <a:ea typeface="Open Sans"/>
                <a:cs typeface="Open Sans"/>
                <a:sym typeface="Open Sans"/>
              </a:rPr>
              <a:t> </a:t>
            </a:r>
            <a:endParaRPr b="1">
              <a:latin typeface="Open Sans"/>
              <a:ea typeface="Open Sans"/>
              <a:cs typeface="Open Sans"/>
              <a:sym typeface="Open Sans"/>
            </a:endParaRPr>
          </a:p>
        </p:txBody>
      </p:sp>
      <p:sp>
        <p:nvSpPr>
          <p:cNvPr id="596" name="Google Shape;596;p67"/>
          <p:cNvSpPr/>
          <p:nvPr/>
        </p:nvSpPr>
        <p:spPr>
          <a:xfrm>
            <a:off x="4656300" y="2407400"/>
            <a:ext cx="3729600" cy="2478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8"/>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Template</a:t>
            </a:r>
            <a:endParaRPr/>
          </a:p>
        </p:txBody>
      </p:sp>
      <p:sp>
        <p:nvSpPr>
          <p:cNvPr id="602" name="Google Shape;602;p68"/>
          <p:cNvSpPr/>
          <p:nvPr/>
        </p:nvSpPr>
        <p:spPr>
          <a:xfrm>
            <a:off x="628650" y="1375600"/>
            <a:ext cx="2445600" cy="3254400"/>
          </a:xfrm>
          <a:prstGeom prst="snip1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8"/>
          <p:cNvSpPr txBox="1"/>
          <p:nvPr/>
        </p:nvSpPr>
        <p:spPr>
          <a:xfrm>
            <a:off x="997400" y="975400"/>
            <a:ext cx="13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Target device</a:t>
            </a:r>
            <a:endParaRPr/>
          </a:p>
        </p:txBody>
      </p:sp>
      <p:sp>
        <p:nvSpPr>
          <p:cNvPr id="604" name="Google Shape;604;p68"/>
          <p:cNvSpPr/>
          <p:nvPr/>
        </p:nvSpPr>
        <p:spPr>
          <a:xfrm>
            <a:off x="1045975" y="1882425"/>
            <a:ext cx="1281042" cy="795798"/>
          </a:xfrm>
          <a:prstGeom prst="flowChartMultidocumen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605" name="Google Shape;605;p68"/>
          <p:cNvSpPr txBox="1"/>
          <p:nvPr/>
        </p:nvSpPr>
        <p:spPr>
          <a:xfrm>
            <a:off x="818550" y="1482225"/>
            <a:ext cx="16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Resource Type 1</a:t>
            </a:r>
            <a:endParaRPr/>
          </a:p>
        </p:txBody>
      </p:sp>
      <p:sp>
        <p:nvSpPr>
          <p:cNvPr id="606" name="Google Shape;606;p68"/>
          <p:cNvSpPr txBox="1"/>
          <p:nvPr/>
        </p:nvSpPr>
        <p:spPr>
          <a:xfrm>
            <a:off x="734150" y="2872450"/>
            <a:ext cx="13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Template</a:t>
            </a:r>
            <a:endParaRPr/>
          </a:p>
        </p:txBody>
      </p:sp>
      <p:sp>
        <p:nvSpPr>
          <p:cNvPr id="607" name="Google Shape;607;p68"/>
          <p:cNvSpPr/>
          <p:nvPr/>
        </p:nvSpPr>
        <p:spPr>
          <a:xfrm>
            <a:off x="1045975" y="3370375"/>
            <a:ext cx="1281042" cy="795798"/>
          </a:xfrm>
          <a:prstGeom prst="flowChartMultidocumen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Monitors</a:t>
            </a:r>
            <a:endParaRPr/>
          </a:p>
        </p:txBody>
      </p:sp>
      <p:sp>
        <p:nvSpPr>
          <p:cNvPr id="608" name="Google Shape;608;p68"/>
          <p:cNvSpPr txBox="1"/>
          <p:nvPr>
            <p:ph idx="4294967295" type="body"/>
          </p:nvPr>
        </p:nvSpPr>
        <p:spPr>
          <a:xfrm>
            <a:off x="3526725" y="1285725"/>
            <a:ext cx="5456700" cy="2907300"/>
          </a:xfrm>
          <a:prstGeom prst="rect">
            <a:avLst/>
          </a:prstGeom>
        </p:spPr>
        <p:txBody>
          <a:bodyPr anchorCtr="0" anchor="t" bIns="34275" lIns="68575" spcFirstLastPara="1" rIns="68575" wrap="square" tIns="34275">
            <a:normAutofit/>
          </a:bodyPr>
          <a:lstStyle/>
          <a:p>
            <a:pPr indent="-342900" lvl="0" marL="457200" rtl="0" algn="l">
              <a:spcBef>
                <a:spcPts val="0"/>
              </a:spcBef>
              <a:spcAft>
                <a:spcPts val="0"/>
              </a:spcAft>
              <a:buSzPts val="1800"/>
              <a:buChar char="●"/>
            </a:pPr>
            <a:r>
              <a:rPr lang="en"/>
              <a:t>Template objects are automatically created in the cloud when a App is “published” into the platform</a:t>
            </a:r>
            <a:endParaRPr/>
          </a:p>
          <a:p>
            <a:pPr indent="0" lvl="0" marL="1371600" rtl="0" algn="l">
              <a:spcBef>
                <a:spcPts val="0"/>
              </a:spcBef>
              <a:spcAft>
                <a:spcPts val="0"/>
              </a:spcAft>
              <a:buNone/>
            </a:pPr>
            <a:r>
              <a:t/>
            </a:r>
            <a:endParaRPr/>
          </a:p>
          <a:p>
            <a:pPr indent="-342900" lvl="0" marL="457200" rtl="0" algn="l">
              <a:spcBef>
                <a:spcPts val="0"/>
              </a:spcBef>
              <a:spcAft>
                <a:spcPts val="0"/>
              </a:spcAft>
              <a:buSzPts val="1800"/>
              <a:buChar char="●"/>
            </a:pPr>
            <a:r>
              <a:rPr lang="en"/>
              <a:t>They serve as a blueprint for how to monitor all resources discovered of certain type </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Highly customizable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9"/>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DMP (Device Management Policy)</a:t>
            </a:r>
            <a:endParaRPr/>
          </a:p>
        </p:txBody>
      </p:sp>
      <p:pic>
        <p:nvPicPr>
          <p:cNvPr id="614" name="Google Shape;614;p69"/>
          <p:cNvPicPr preferRelativeResize="0"/>
          <p:nvPr/>
        </p:nvPicPr>
        <p:blipFill>
          <a:blip r:embed="rId3">
            <a:alphaModFix/>
          </a:blip>
          <a:stretch>
            <a:fillRect/>
          </a:stretch>
        </p:blipFill>
        <p:spPr>
          <a:xfrm>
            <a:off x="2830650" y="2080775"/>
            <a:ext cx="735950" cy="735950"/>
          </a:xfrm>
          <a:prstGeom prst="rect">
            <a:avLst/>
          </a:prstGeom>
          <a:noFill/>
          <a:ln>
            <a:noFill/>
          </a:ln>
        </p:spPr>
      </p:pic>
      <p:sp>
        <p:nvSpPr>
          <p:cNvPr id="615" name="Google Shape;615;p69"/>
          <p:cNvSpPr txBox="1"/>
          <p:nvPr/>
        </p:nvSpPr>
        <p:spPr>
          <a:xfrm>
            <a:off x="2252875" y="2878925"/>
            <a:ext cx="1891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Open Sans"/>
                <a:ea typeface="Open Sans"/>
                <a:cs typeface="Open Sans"/>
                <a:sym typeface="Open Sans"/>
              </a:rPr>
              <a:t>Dynamic always-on </a:t>
            </a:r>
            <a:endParaRPr b="1" sz="1100">
              <a:latin typeface="Open Sans"/>
              <a:ea typeface="Open Sans"/>
              <a:cs typeface="Open Sans"/>
              <a:sym typeface="Open Sans"/>
            </a:endParaRPr>
          </a:p>
          <a:p>
            <a:pPr indent="0" lvl="0" marL="0" rtl="0" algn="ctr">
              <a:spcBef>
                <a:spcPts val="0"/>
              </a:spcBef>
              <a:spcAft>
                <a:spcPts val="0"/>
              </a:spcAft>
              <a:buNone/>
            </a:pPr>
            <a:r>
              <a:rPr b="1" lang="en" sz="1100">
                <a:latin typeface="Open Sans"/>
                <a:ea typeface="Open Sans"/>
                <a:cs typeface="Open Sans"/>
                <a:sym typeface="Open Sans"/>
              </a:rPr>
              <a:t>Policy Engine</a:t>
            </a:r>
            <a:endParaRPr b="1" sz="1100">
              <a:latin typeface="Open Sans"/>
              <a:ea typeface="Open Sans"/>
              <a:cs typeface="Open Sans"/>
              <a:sym typeface="Open Sans"/>
            </a:endParaRPr>
          </a:p>
        </p:txBody>
      </p:sp>
      <p:sp>
        <p:nvSpPr>
          <p:cNvPr id="616" name="Google Shape;616;p69"/>
          <p:cNvSpPr/>
          <p:nvPr/>
        </p:nvSpPr>
        <p:spPr>
          <a:xfrm>
            <a:off x="1461200" y="2187150"/>
            <a:ext cx="791700" cy="523200"/>
          </a:xfrm>
          <a:prstGeom prst="snip1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Policies</a:t>
            </a:r>
            <a:endParaRPr sz="1200"/>
          </a:p>
        </p:txBody>
      </p:sp>
      <p:cxnSp>
        <p:nvCxnSpPr>
          <p:cNvPr id="617" name="Google Shape;617;p69"/>
          <p:cNvCxnSpPr>
            <a:stCxn id="616" idx="0"/>
            <a:endCxn id="614" idx="1"/>
          </p:cNvCxnSpPr>
          <p:nvPr/>
        </p:nvCxnSpPr>
        <p:spPr>
          <a:xfrm>
            <a:off x="2252900" y="2448750"/>
            <a:ext cx="577800" cy="0"/>
          </a:xfrm>
          <a:prstGeom prst="straightConnector1">
            <a:avLst/>
          </a:prstGeom>
          <a:noFill/>
          <a:ln cap="flat" cmpd="sng" w="9525">
            <a:solidFill>
              <a:schemeClr val="dk2"/>
            </a:solidFill>
            <a:prstDash val="solid"/>
            <a:round/>
            <a:headEnd len="med" w="med" type="none"/>
            <a:tailEnd len="med" w="med" type="triangle"/>
          </a:ln>
        </p:spPr>
      </p:cxnSp>
      <p:sp>
        <p:nvSpPr>
          <p:cNvPr id="618" name="Google Shape;618;p69"/>
          <p:cNvSpPr txBox="1"/>
          <p:nvPr/>
        </p:nvSpPr>
        <p:spPr>
          <a:xfrm>
            <a:off x="2310763" y="2208200"/>
            <a:ext cx="46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latin typeface="Open Sans"/>
                <a:ea typeface="Open Sans"/>
                <a:cs typeface="Open Sans"/>
                <a:sym typeface="Open Sans"/>
              </a:rPr>
              <a:t>input</a:t>
            </a:r>
            <a:endParaRPr i="1" sz="900">
              <a:latin typeface="Open Sans"/>
              <a:ea typeface="Open Sans"/>
              <a:cs typeface="Open Sans"/>
              <a:sym typeface="Open Sans"/>
            </a:endParaRPr>
          </a:p>
        </p:txBody>
      </p:sp>
      <p:sp>
        <p:nvSpPr>
          <p:cNvPr id="619" name="Google Shape;619;p69"/>
          <p:cNvSpPr txBox="1"/>
          <p:nvPr/>
        </p:nvSpPr>
        <p:spPr>
          <a:xfrm>
            <a:off x="3511427" y="2208200"/>
            <a:ext cx="52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latin typeface="Open Sans"/>
                <a:ea typeface="Open Sans"/>
                <a:cs typeface="Open Sans"/>
                <a:sym typeface="Open Sans"/>
              </a:rPr>
              <a:t>selects</a:t>
            </a:r>
            <a:endParaRPr i="1" sz="900">
              <a:latin typeface="Open Sans"/>
              <a:ea typeface="Open Sans"/>
              <a:cs typeface="Open Sans"/>
              <a:sym typeface="Open Sans"/>
            </a:endParaRPr>
          </a:p>
        </p:txBody>
      </p:sp>
      <p:sp>
        <p:nvSpPr>
          <p:cNvPr id="620" name="Google Shape;620;p69"/>
          <p:cNvSpPr/>
          <p:nvPr/>
        </p:nvSpPr>
        <p:spPr>
          <a:xfrm>
            <a:off x="4074300" y="2187150"/>
            <a:ext cx="895800" cy="523200"/>
          </a:xfrm>
          <a:prstGeom prst="snip1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Template object(s)</a:t>
            </a:r>
            <a:endParaRPr sz="1200"/>
          </a:p>
        </p:txBody>
      </p:sp>
      <p:cxnSp>
        <p:nvCxnSpPr>
          <p:cNvPr id="621" name="Google Shape;621;p69"/>
          <p:cNvCxnSpPr>
            <a:stCxn id="614" idx="3"/>
            <a:endCxn id="620" idx="2"/>
          </p:cNvCxnSpPr>
          <p:nvPr/>
        </p:nvCxnSpPr>
        <p:spPr>
          <a:xfrm>
            <a:off x="3566600" y="2448750"/>
            <a:ext cx="507600" cy="0"/>
          </a:xfrm>
          <a:prstGeom prst="straightConnector1">
            <a:avLst/>
          </a:prstGeom>
          <a:noFill/>
          <a:ln cap="flat" cmpd="sng" w="9525">
            <a:solidFill>
              <a:schemeClr val="dk2"/>
            </a:solidFill>
            <a:prstDash val="solid"/>
            <a:round/>
            <a:headEnd len="med" w="med" type="none"/>
            <a:tailEnd len="med" w="med" type="triangle"/>
          </a:ln>
        </p:spPr>
      </p:cxnSp>
      <p:sp>
        <p:nvSpPr>
          <p:cNvPr id="622" name="Google Shape;622;p69"/>
          <p:cNvSpPr/>
          <p:nvPr/>
        </p:nvSpPr>
        <p:spPr>
          <a:xfrm>
            <a:off x="1220200" y="1907100"/>
            <a:ext cx="170100" cy="1167900"/>
          </a:xfrm>
          <a:prstGeom prst="rightBrace">
            <a:avLst>
              <a:gd fmla="val 73022"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9"/>
          <p:cNvSpPr txBox="1"/>
          <p:nvPr/>
        </p:nvSpPr>
        <p:spPr>
          <a:xfrm>
            <a:off x="315400" y="2029350"/>
            <a:ext cx="1074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Open Sans"/>
                <a:ea typeface="Open Sans"/>
                <a:cs typeface="Open Sans"/>
                <a:sym typeface="Open Sans"/>
              </a:rPr>
              <a:t>Resource Attribute Match s</a:t>
            </a:r>
            <a:r>
              <a:rPr b="1" lang="en" sz="800">
                <a:latin typeface="Open Sans"/>
                <a:ea typeface="Open Sans"/>
                <a:cs typeface="Open Sans"/>
                <a:sym typeface="Open Sans"/>
              </a:rPr>
              <a:t>pecifications:</a:t>
            </a:r>
            <a:endParaRPr b="1" sz="800">
              <a:latin typeface="Open Sans"/>
              <a:ea typeface="Open Sans"/>
              <a:cs typeface="Open Sans"/>
              <a:sym typeface="Open Sans"/>
            </a:endParaRPr>
          </a:p>
          <a:p>
            <a:pPr indent="0" lvl="0" marL="0" rtl="0" algn="l">
              <a:spcBef>
                <a:spcPts val="0"/>
              </a:spcBef>
              <a:spcAft>
                <a:spcPts val="0"/>
              </a:spcAft>
              <a:buNone/>
            </a:pPr>
            <a:r>
              <a:t/>
            </a:r>
            <a:endParaRPr b="1" sz="800">
              <a:latin typeface="Open Sans"/>
              <a:ea typeface="Open Sans"/>
              <a:cs typeface="Open Sans"/>
              <a:sym typeface="Open Sans"/>
            </a:endParaRPr>
          </a:p>
          <a:p>
            <a:pPr indent="0" lvl="0" marL="0" rtl="0" algn="l">
              <a:spcBef>
                <a:spcPts val="0"/>
              </a:spcBef>
              <a:spcAft>
                <a:spcPts val="0"/>
              </a:spcAft>
              <a:buNone/>
            </a:pPr>
            <a:r>
              <a:rPr b="1" lang="en" sz="800">
                <a:latin typeface="Open Sans"/>
                <a:ea typeface="Open Sans"/>
                <a:cs typeface="Open Sans"/>
                <a:sym typeface="Open Sans"/>
              </a:rPr>
              <a:t>aka. “filter criteria”</a:t>
            </a:r>
            <a:endParaRPr b="1" sz="800">
              <a:latin typeface="Open Sans"/>
              <a:ea typeface="Open Sans"/>
              <a:cs typeface="Open Sans"/>
              <a:sym typeface="Open Sans"/>
            </a:endParaRPr>
          </a:p>
        </p:txBody>
      </p:sp>
      <p:sp>
        <p:nvSpPr>
          <p:cNvPr id="624" name="Google Shape;624;p69"/>
          <p:cNvSpPr txBox="1"/>
          <p:nvPr/>
        </p:nvSpPr>
        <p:spPr>
          <a:xfrm>
            <a:off x="6160675" y="4670575"/>
            <a:ext cx="2660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100">
                <a:latin typeface="Open Sans"/>
                <a:ea typeface="Open Sans"/>
                <a:cs typeface="Open Sans"/>
                <a:sym typeface="Open Sans"/>
              </a:rPr>
              <a:t>look </a:t>
            </a:r>
            <a:r>
              <a:rPr b="1" i="1" lang="en" sz="1100" u="sng">
                <a:solidFill>
                  <a:schemeClr val="hlink"/>
                </a:solidFill>
                <a:latin typeface="Open Sans"/>
                <a:ea typeface="Open Sans"/>
                <a:cs typeface="Open Sans"/>
                <a:sym typeface="Open Sans"/>
                <a:hlinkClick r:id="rId4"/>
              </a:rPr>
              <a:t>here</a:t>
            </a:r>
            <a:r>
              <a:rPr b="1" i="1" lang="en" sz="1100">
                <a:latin typeface="Open Sans"/>
                <a:ea typeface="Open Sans"/>
                <a:cs typeface="Open Sans"/>
                <a:sym typeface="Open Sans"/>
              </a:rPr>
              <a:t> for more on DMP</a:t>
            </a:r>
            <a:endParaRPr b="1" i="1" sz="1100">
              <a:latin typeface="Open Sans"/>
              <a:ea typeface="Open Sans"/>
              <a:cs typeface="Open Sans"/>
              <a:sym typeface="Open Sans"/>
            </a:endParaRPr>
          </a:p>
        </p:txBody>
      </p:sp>
      <p:sp>
        <p:nvSpPr>
          <p:cNvPr id="625" name="Google Shape;625;p69"/>
          <p:cNvSpPr txBox="1"/>
          <p:nvPr>
            <p:ph idx="4294967295" type="body"/>
          </p:nvPr>
        </p:nvSpPr>
        <p:spPr>
          <a:xfrm>
            <a:off x="5153725" y="1312375"/>
            <a:ext cx="3783000" cy="3416400"/>
          </a:xfrm>
          <a:prstGeom prst="rect">
            <a:avLst/>
          </a:prstGeom>
        </p:spPr>
        <p:txBody>
          <a:bodyPr anchorCtr="0" anchor="t" bIns="34275" lIns="68575" spcFirstLastPara="1" rIns="68575" wrap="square" tIns="34275">
            <a:normAutofit fontScale="77500" lnSpcReduction="10000"/>
          </a:bodyPr>
          <a:lstStyle/>
          <a:p>
            <a:pPr indent="-317182" lvl="0" marL="457200" rtl="0" algn="l">
              <a:spcBef>
                <a:spcPts val="0"/>
              </a:spcBef>
              <a:spcAft>
                <a:spcPts val="0"/>
              </a:spcAft>
              <a:buSzPct val="100000"/>
              <a:buChar char="●"/>
            </a:pPr>
            <a:r>
              <a:rPr lang="en"/>
              <a:t>The engine is triggered </a:t>
            </a:r>
            <a:r>
              <a:rPr lang="en"/>
              <a:t>every time</a:t>
            </a:r>
            <a:r>
              <a:rPr lang="en"/>
              <a:t> a resource is discovered or updated:</a:t>
            </a:r>
            <a:endParaRPr/>
          </a:p>
          <a:p>
            <a:pPr indent="-302418" lvl="1" marL="800100" rtl="0" algn="l">
              <a:spcBef>
                <a:spcPts val="500"/>
              </a:spcBef>
              <a:spcAft>
                <a:spcPts val="0"/>
              </a:spcAft>
              <a:buSzPct val="100000"/>
              <a:buChar char="○"/>
            </a:pPr>
            <a:r>
              <a:rPr lang="en"/>
              <a:t>Looks for a match to take an action</a:t>
            </a:r>
            <a:endParaRPr/>
          </a:p>
          <a:p>
            <a:pPr indent="0" lvl="0" marL="1371600" rtl="0" algn="l">
              <a:spcBef>
                <a:spcPts val="0"/>
              </a:spcBef>
              <a:spcAft>
                <a:spcPts val="0"/>
              </a:spcAft>
              <a:buNone/>
            </a:pPr>
            <a:r>
              <a:t/>
            </a:r>
            <a:endParaRPr/>
          </a:p>
          <a:p>
            <a:pPr indent="-317182" lvl="0" marL="457200" rtl="0" algn="l">
              <a:spcBef>
                <a:spcPts val="0"/>
              </a:spcBef>
              <a:spcAft>
                <a:spcPts val="0"/>
              </a:spcAft>
              <a:buSzPct val="100000"/>
              <a:buChar char="●"/>
            </a:pPr>
            <a:r>
              <a:rPr lang="en"/>
              <a:t>One of the many actions is “Assign this monitoring template” to the matched resource</a:t>
            </a:r>
            <a:endParaRPr/>
          </a:p>
          <a:p>
            <a:pPr indent="0" lvl="0" marL="0" rtl="0" algn="l">
              <a:spcBef>
                <a:spcPts val="0"/>
              </a:spcBef>
              <a:spcAft>
                <a:spcPts val="0"/>
              </a:spcAft>
              <a:buNone/>
            </a:pPr>
            <a:r>
              <a:t/>
            </a:r>
            <a:endParaRPr/>
          </a:p>
          <a:p>
            <a:pPr indent="-317182" lvl="0" marL="457200" rtl="0" algn="l">
              <a:spcBef>
                <a:spcPts val="0"/>
              </a:spcBef>
              <a:spcAft>
                <a:spcPts val="0"/>
              </a:spcAft>
              <a:buSzPct val="100000"/>
              <a:buChar char="●"/>
            </a:pPr>
            <a:r>
              <a:rPr lang="en"/>
              <a:t>Matched template(s) are then sent from the cloud to the gateway</a:t>
            </a:r>
            <a:endParaRPr/>
          </a:p>
          <a:p>
            <a:pPr indent="0" lvl="0" marL="914400" rtl="0" algn="l">
              <a:spcBef>
                <a:spcPts val="0"/>
              </a:spcBef>
              <a:spcAft>
                <a:spcPts val="0"/>
              </a:spcAft>
              <a:buNone/>
            </a:pPr>
            <a:r>
              <a:t/>
            </a:r>
            <a:endParaRPr/>
          </a:p>
          <a:p>
            <a:pPr indent="-317182" lvl="0" marL="457200" rtl="0" algn="l">
              <a:spcBef>
                <a:spcPts val="0"/>
              </a:spcBef>
              <a:spcAft>
                <a:spcPts val="0"/>
              </a:spcAft>
              <a:buSzPct val="100000"/>
              <a:buChar char="●"/>
            </a:pPr>
            <a:r>
              <a:rPr lang="en"/>
              <a:t>Gateway core services deliver these messages as “monitor message” to the app</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0"/>
          <p:cNvSpPr/>
          <p:nvPr/>
        </p:nvSpPr>
        <p:spPr>
          <a:xfrm>
            <a:off x="746225" y="4248138"/>
            <a:ext cx="6835200" cy="515100"/>
          </a:xfrm>
          <a:prstGeom prst="roundRect">
            <a:avLst>
              <a:gd fmla="val 16667" name="adj"/>
            </a:avLst>
          </a:prstGeom>
          <a:gradFill>
            <a:gsLst>
              <a:gs pos="0">
                <a:schemeClr val="accent1"/>
              </a:gs>
              <a:gs pos="25000">
                <a:schemeClr val="accent1"/>
              </a:gs>
              <a:gs pos="100000">
                <a:schemeClr val="accent2"/>
              </a:gs>
            </a:gsLst>
            <a:lin ang="3599321"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0"/>
          <p:cNvSpPr/>
          <p:nvPr/>
        </p:nvSpPr>
        <p:spPr>
          <a:xfrm>
            <a:off x="746225" y="2270188"/>
            <a:ext cx="6835200" cy="515100"/>
          </a:xfrm>
          <a:prstGeom prst="roundRect">
            <a:avLst>
              <a:gd fmla="val 16667" name="adj"/>
            </a:avLst>
          </a:prstGeom>
          <a:gradFill>
            <a:gsLst>
              <a:gs pos="0">
                <a:schemeClr val="accent1"/>
              </a:gs>
              <a:gs pos="25000">
                <a:schemeClr val="accent1"/>
              </a:gs>
              <a:gs pos="100000">
                <a:schemeClr val="accent2"/>
              </a:gs>
            </a:gsLst>
            <a:lin ang="3599321"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0"/>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Overall Training Agenda</a:t>
            </a:r>
            <a:endParaRPr/>
          </a:p>
        </p:txBody>
      </p:sp>
      <p:sp>
        <p:nvSpPr>
          <p:cNvPr id="633" name="Google Shape;633;p70"/>
          <p:cNvSpPr/>
          <p:nvPr/>
        </p:nvSpPr>
        <p:spPr>
          <a:xfrm>
            <a:off x="746225" y="1474650"/>
            <a:ext cx="6835200" cy="515100"/>
          </a:xfrm>
          <a:prstGeom prst="roundRect">
            <a:avLst>
              <a:gd fmla="val 16667" name="adj"/>
            </a:avLst>
          </a:prstGeom>
          <a:gradFill>
            <a:gsLst>
              <a:gs pos="0">
                <a:schemeClr val="accent1"/>
              </a:gs>
              <a:gs pos="25000">
                <a:schemeClr val="accent1"/>
              </a:gs>
              <a:gs pos="100000">
                <a:schemeClr val="accent2"/>
              </a:gs>
            </a:gsLst>
            <a:lin ang="3599321"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0"/>
          <p:cNvSpPr/>
          <p:nvPr/>
        </p:nvSpPr>
        <p:spPr>
          <a:xfrm rot="5400000">
            <a:off x="900494" y="1665600"/>
            <a:ext cx="160200" cy="133200"/>
          </a:xfrm>
          <a:prstGeom prst="triangle">
            <a:avLst>
              <a:gd fmla="val 50000" name="adj"/>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0"/>
          <p:cNvSpPr txBox="1"/>
          <p:nvPr/>
        </p:nvSpPr>
        <p:spPr>
          <a:xfrm>
            <a:off x="1051329" y="1516650"/>
            <a:ext cx="511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Open Sans"/>
                <a:ea typeface="Open Sans"/>
                <a:cs typeface="Open Sans"/>
                <a:sym typeface="Open Sans"/>
              </a:rPr>
              <a:t>Basic Concepts</a:t>
            </a:r>
            <a:endParaRPr b="1" sz="1600">
              <a:latin typeface="Open Sans"/>
              <a:ea typeface="Open Sans"/>
              <a:cs typeface="Open Sans"/>
              <a:sym typeface="Open Sans"/>
            </a:endParaRPr>
          </a:p>
        </p:txBody>
      </p:sp>
      <p:sp>
        <p:nvSpPr>
          <p:cNvPr id="636" name="Google Shape;636;p70"/>
          <p:cNvSpPr/>
          <p:nvPr/>
        </p:nvSpPr>
        <p:spPr>
          <a:xfrm rot="10800000">
            <a:off x="900494" y="2461138"/>
            <a:ext cx="160200" cy="133200"/>
          </a:xfrm>
          <a:prstGeom prst="triangle">
            <a:avLst>
              <a:gd fmla="val 50000" name="adj"/>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0"/>
          <p:cNvSpPr/>
          <p:nvPr/>
        </p:nvSpPr>
        <p:spPr>
          <a:xfrm rot="5400000">
            <a:off x="900494" y="4439088"/>
            <a:ext cx="160200" cy="133200"/>
          </a:xfrm>
          <a:prstGeom prst="triangle">
            <a:avLst>
              <a:gd fmla="val 50000" name="adj"/>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0"/>
          <p:cNvSpPr txBox="1"/>
          <p:nvPr/>
        </p:nvSpPr>
        <p:spPr>
          <a:xfrm>
            <a:off x="1051329" y="2312188"/>
            <a:ext cx="511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Open Sans"/>
                <a:ea typeface="Open Sans"/>
                <a:cs typeface="Open Sans"/>
                <a:sym typeface="Open Sans"/>
              </a:rPr>
              <a:t>App Development</a:t>
            </a:r>
            <a:endParaRPr b="1" sz="1600">
              <a:latin typeface="Open Sans"/>
              <a:ea typeface="Open Sans"/>
              <a:cs typeface="Open Sans"/>
              <a:sym typeface="Open Sans"/>
            </a:endParaRPr>
          </a:p>
        </p:txBody>
      </p:sp>
      <p:sp>
        <p:nvSpPr>
          <p:cNvPr id="639" name="Google Shape;639;p70"/>
          <p:cNvSpPr txBox="1"/>
          <p:nvPr/>
        </p:nvSpPr>
        <p:spPr>
          <a:xfrm>
            <a:off x="1051329" y="4290138"/>
            <a:ext cx="511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Open Sans"/>
                <a:ea typeface="Open Sans"/>
                <a:cs typeface="Open Sans"/>
                <a:sym typeface="Open Sans"/>
              </a:rPr>
              <a:t>Message Flows</a:t>
            </a:r>
            <a:endParaRPr b="1" sz="1600">
              <a:latin typeface="Open Sans"/>
              <a:ea typeface="Open Sans"/>
              <a:cs typeface="Open Sans"/>
              <a:sym typeface="Open Sans"/>
            </a:endParaRPr>
          </a:p>
        </p:txBody>
      </p:sp>
      <p:sp>
        <p:nvSpPr>
          <p:cNvPr id="640" name="Google Shape;640;p70"/>
          <p:cNvSpPr txBox="1"/>
          <p:nvPr/>
        </p:nvSpPr>
        <p:spPr>
          <a:xfrm>
            <a:off x="728135" y="2719161"/>
            <a:ext cx="52005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Define</a:t>
            </a:r>
            <a:endParaRPr/>
          </a:p>
          <a:p>
            <a:pPr indent="-317500" lvl="0" marL="457200" rtl="0" algn="l">
              <a:spcBef>
                <a:spcPts val="0"/>
              </a:spcBef>
              <a:spcAft>
                <a:spcPts val="0"/>
              </a:spcAft>
              <a:buSzPts val="1400"/>
              <a:buChar char="●"/>
            </a:pPr>
            <a:r>
              <a:rPr lang="en"/>
              <a:t>Develop</a:t>
            </a:r>
            <a:endParaRPr/>
          </a:p>
          <a:p>
            <a:pPr indent="-317500" lvl="0" marL="457200" rtl="0" algn="l">
              <a:spcBef>
                <a:spcPts val="0"/>
              </a:spcBef>
              <a:spcAft>
                <a:spcPts val="0"/>
              </a:spcAft>
              <a:buSzPts val="1400"/>
              <a:buChar char="●"/>
            </a:pPr>
            <a:r>
              <a:rPr lang="en"/>
              <a:t>Publish</a:t>
            </a:r>
            <a:endParaRPr/>
          </a:p>
          <a:p>
            <a:pPr indent="-317500" lvl="0" marL="457200" rtl="0" algn="l">
              <a:spcBef>
                <a:spcPts val="0"/>
              </a:spcBef>
              <a:spcAft>
                <a:spcPts val="0"/>
              </a:spcAft>
              <a:buSzPts val="1400"/>
              <a:buChar char="●"/>
            </a:pPr>
            <a:r>
              <a:rPr lang="en"/>
              <a:t>Install</a:t>
            </a:r>
            <a:endParaRPr/>
          </a:p>
          <a:p>
            <a:pPr indent="-317500" lvl="0" marL="457200" rtl="0" algn="l">
              <a:spcBef>
                <a:spcPts val="0"/>
              </a:spcBef>
              <a:spcAft>
                <a:spcPts val="0"/>
              </a:spcAft>
              <a:buSzPts val="1400"/>
              <a:buChar char="●"/>
            </a:pPr>
            <a:r>
              <a:rPr lang="en"/>
              <a:t>Customize</a:t>
            </a:r>
            <a:endParaRPr sz="1600"/>
          </a:p>
          <a:p>
            <a:pPr indent="-317500" lvl="0" marL="457200" rtl="0" algn="l">
              <a:spcBef>
                <a:spcPts val="0"/>
              </a:spcBef>
              <a:spcAft>
                <a:spcPts val="0"/>
              </a:spcAft>
              <a:buSzPts val="1400"/>
              <a:buChar char="●"/>
            </a:pPr>
            <a:r>
              <a:rPr lang="en"/>
              <a:t>Debug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1"/>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App development - Stages</a:t>
            </a:r>
            <a:endParaRPr/>
          </a:p>
        </p:txBody>
      </p:sp>
      <p:cxnSp>
        <p:nvCxnSpPr>
          <p:cNvPr id="646" name="Google Shape;646;p71"/>
          <p:cNvCxnSpPr/>
          <p:nvPr/>
        </p:nvCxnSpPr>
        <p:spPr>
          <a:xfrm>
            <a:off x="634375" y="2240000"/>
            <a:ext cx="512400" cy="0"/>
          </a:xfrm>
          <a:prstGeom prst="straightConnector1">
            <a:avLst/>
          </a:prstGeom>
          <a:noFill/>
          <a:ln cap="flat" cmpd="sng" w="9525">
            <a:solidFill>
              <a:schemeClr val="dk2"/>
            </a:solidFill>
            <a:prstDash val="solid"/>
            <a:round/>
            <a:headEnd len="med" w="med" type="none"/>
            <a:tailEnd len="med" w="med" type="triangle"/>
          </a:ln>
        </p:spPr>
      </p:cxnSp>
      <p:sp>
        <p:nvSpPr>
          <p:cNvPr id="647" name="Google Shape;647;p71"/>
          <p:cNvSpPr/>
          <p:nvPr/>
        </p:nvSpPr>
        <p:spPr>
          <a:xfrm>
            <a:off x="1146775" y="1822400"/>
            <a:ext cx="882000" cy="835200"/>
          </a:xfrm>
          <a:prstGeom prst="ellipse">
            <a:avLst/>
          </a:prstGeom>
          <a:solidFill>
            <a:srgbClr val="6D9EE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500"/>
          </a:p>
        </p:txBody>
      </p:sp>
      <p:sp>
        <p:nvSpPr>
          <p:cNvPr id="648" name="Google Shape;648;p71"/>
          <p:cNvSpPr txBox="1"/>
          <p:nvPr/>
        </p:nvSpPr>
        <p:spPr>
          <a:xfrm>
            <a:off x="1182925" y="2039900"/>
            <a:ext cx="809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000">
                <a:solidFill>
                  <a:srgbClr val="FFFF00"/>
                </a:solidFill>
                <a:latin typeface="Open Sans"/>
                <a:ea typeface="Open Sans"/>
                <a:cs typeface="Open Sans"/>
                <a:sym typeface="Open Sans"/>
              </a:rPr>
              <a:t>Define</a:t>
            </a:r>
            <a:endParaRPr b="1" i="1" sz="1000">
              <a:solidFill>
                <a:srgbClr val="FFFF00"/>
              </a:solidFill>
              <a:latin typeface="Open Sans"/>
              <a:ea typeface="Open Sans"/>
              <a:cs typeface="Open Sans"/>
              <a:sym typeface="Open Sans"/>
            </a:endParaRPr>
          </a:p>
        </p:txBody>
      </p:sp>
      <p:cxnSp>
        <p:nvCxnSpPr>
          <p:cNvPr id="649" name="Google Shape;649;p71"/>
          <p:cNvCxnSpPr/>
          <p:nvPr/>
        </p:nvCxnSpPr>
        <p:spPr>
          <a:xfrm>
            <a:off x="2028775" y="2240000"/>
            <a:ext cx="512400" cy="0"/>
          </a:xfrm>
          <a:prstGeom prst="straightConnector1">
            <a:avLst/>
          </a:prstGeom>
          <a:noFill/>
          <a:ln cap="flat" cmpd="sng" w="9525">
            <a:solidFill>
              <a:schemeClr val="dk2"/>
            </a:solidFill>
            <a:prstDash val="solid"/>
            <a:round/>
            <a:headEnd len="med" w="med" type="none"/>
            <a:tailEnd len="med" w="med" type="triangle"/>
          </a:ln>
        </p:spPr>
      </p:cxnSp>
      <p:sp>
        <p:nvSpPr>
          <p:cNvPr id="650" name="Google Shape;650;p71"/>
          <p:cNvSpPr/>
          <p:nvPr/>
        </p:nvSpPr>
        <p:spPr>
          <a:xfrm>
            <a:off x="2541175" y="1822400"/>
            <a:ext cx="882000" cy="835200"/>
          </a:xfrm>
          <a:prstGeom prst="ellipse">
            <a:avLst/>
          </a:prstGeom>
          <a:solidFill>
            <a:srgbClr val="6D9EE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500"/>
          </a:p>
        </p:txBody>
      </p:sp>
      <p:sp>
        <p:nvSpPr>
          <p:cNvPr id="651" name="Google Shape;651;p71"/>
          <p:cNvSpPr txBox="1"/>
          <p:nvPr/>
        </p:nvSpPr>
        <p:spPr>
          <a:xfrm>
            <a:off x="2577325" y="2039900"/>
            <a:ext cx="809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000">
                <a:solidFill>
                  <a:srgbClr val="FFFF00"/>
                </a:solidFill>
                <a:latin typeface="Open Sans"/>
                <a:ea typeface="Open Sans"/>
                <a:cs typeface="Open Sans"/>
                <a:sym typeface="Open Sans"/>
              </a:rPr>
              <a:t>Develop</a:t>
            </a:r>
            <a:endParaRPr b="1" i="1" sz="1000">
              <a:solidFill>
                <a:srgbClr val="FFFF00"/>
              </a:solidFill>
              <a:latin typeface="Open Sans"/>
              <a:ea typeface="Open Sans"/>
              <a:cs typeface="Open Sans"/>
              <a:sym typeface="Open Sans"/>
            </a:endParaRPr>
          </a:p>
        </p:txBody>
      </p:sp>
      <p:cxnSp>
        <p:nvCxnSpPr>
          <p:cNvPr id="652" name="Google Shape;652;p71"/>
          <p:cNvCxnSpPr/>
          <p:nvPr/>
        </p:nvCxnSpPr>
        <p:spPr>
          <a:xfrm>
            <a:off x="3390850" y="2240000"/>
            <a:ext cx="512400" cy="0"/>
          </a:xfrm>
          <a:prstGeom prst="straightConnector1">
            <a:avLst/>
          </a:prstGeom>
          <a:noFill/>
          <a:ln cap="flat" cmpd="sng" w="9525">
            <a:solidFill>
              <a:schemeClr val="dk2"/>
            </a:solidFill>
            <a:prstDash val="solid"/>
            <a:round/>
            <a:headEnd len="med" w="med" type="none"/>
            <a:tailEnd len="med" w="med" type="triangle"/>
          </a:ln>
        </p:spPr>
      </p:cxnSp>
      <p:sp>
        <p:nvSpPr>
          <p:cNvPr id="653" name="Google Shape;653;p71"/>
          <p:cNvSpPr/>
          <p:nvPr/>
        </p:nvSpPr>
        <p:spPr>
          <a:xfrm>
            <a:off x="3903250" y="1822400"/>
            <a:ext cx="882000" cy="835200"/>
          </a:xfrm>
          <a:prstGeom prst="ellipse">
            <a:avLst/>
          </a:prstGeom>
          <a:solidFill>
            <a:srgbClr val="6D9EE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500"/>
          </a:p>
        </p:txBody>
      </p:sp>
      <p:sp>
        <p:nvSpPr>
          <p:cNvPr id="654" name="Google Shape;654;p71"/>
          <p:cNvSpPr txBox="1"/>
          <p:nvPr/>
        </p:nvSpPr>
        <p:spPr>
          <a:xfrm>
            <a:off x="3939400" y="2039900"/>
            <a:ext cx="809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000">
                <a:solidFill>
                  <a:srgbClr val="FFFF00"/>
                </a:solidFill>
                <a:latin typeface="Open Sans"/>
                <a:ea typeface="Open Sans"/>
                <a:cs typeface="Open Sans"/>
                <a:sym typeface="Open Sans"/>
              </a:rPr>
              <a:t>Publish</a:t>
            </a:r>
            <a:endParaRPr b="1" i="1" sz="1000">
              <a:solidFill>
                <a:srgbClr val="FFFF00"/>
              </a:solidFill>
              <a:latin typeface="Open Sans"/>
              <a:ea typeface="Open Sans"/>
              <a:cs typeface="Open Sans"/>
              <a:sym typeface="Open Sans"/>
            </a:endParaRPr>
          </a:p>
        </p:txBody>
      </p:sp>
      <p:cxnSp>
        <p:nvCxnSpPr>
          <p:cNvPr id="655" name="Google Shape;655;p71"/>
          <p:cNvCxnSpPr/>
          <p:nvPr/>
        </p:nvCxnSpPr>
        <p:spPr>
          <a:xfrm>
            <a:off x="4762450" y="2240000"/>
            <a:ext cx="512400" cy="0"/>
          </a:xfrm>
          <a:prstGeom prst="straightConnector1">
            <a:avLst/>
          </a:prstGeom>
          <a:noFill/>
          <a:ln cap="flat" cmpd="sng" w="9525">
            <a:solidFill>
              <a:schemeClr val="dk2"/>
            </a:solidFill>
            <a:prstDash val="solid"/>
            <a:round/>
            <a:headEnd len="med" w="med" type="none"/>
            <a:tailEnd len="med" w="med" type="triangle"/>
          </a:ln>
        </p:spPr>
      </p:cxnSp>
      <p:sp>
        <p:nvSpPr>
          <p:cNvPr id="656" name="Google Shape;656;p71"/>
          <p:cNvSpPr/>
          <p:nvPr/>
        </p:nvSpPr>
        <p:spPr>
          <a:xfrm>
            <a:off x="5274850" y="1822400"/>
            <a:ext cx="882000" cy="835200"/>
          </a:xfrm>
          <a:prstGeom prst="ellipse">
            <a:avLst/>
          </a:prstGeom>
          <a:solidFill>
            <a:srgbClr val="6D9EE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500"/>
          </a:p>
        </p:txBody>
      </p:sp>
      <p:sp>
        <p:nvSpPr>
          <p:cNvPr id="657" name="Google Shape;657;p71"/>
          <p:cNvSpPr txBox="1"/>
          <p:nvPr/>
        </p:nvSpPr>
        <p:spPr>
          <a:xfrm>
            <a:off x="5311000" y="2039900"/>
            <a:ext cx="809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000">
                <a:solidFill>
                  <a:srgbClr val="FFFF00"/>
                </a:solidFill>
                <a:latin typeface="Open Sans"/>
                <a:ea typeface="Open Sans"/>
                <a:cs typeface="Open Sans"/>
                <a:sym typeface="Open Sans"/>
              </a:rPr>
              <a:t>Install</a:t>
            </a:r>
            <a:endParaRPr b="1" i="1" sz="1000">
              <a:solidFill>
                <a:srgbClr val="FFFF00"/>
              </a:solidFill>
              <a:latin typeface="Open Sans"/>
              <a:ea typeface="Open Sans"/>
              <a:cs typeface="Open Sans"/>
              <a:sym typeface="Open Sans"/>
            </a:endParaRPr>
          </a:p>
        </p:txBody>
      </p:sp>
      <p:cxnSp>
        <p:nvCxnSpPr>
          <p:cNvPr id="658" name="Google Shape;658;p71"/>
          <p:cNvCxnSpPr/>
          <p:nvPr/>
        </p:nvCxnSpPr>
        <p:spPr>
          <a:xfrm>
            <a:off x="6153100" y="2240000"/>
            <a:ext cx="512400" cy="0"/>
          </a:xfrm>
          <a:prstGeom prst="straightConnector1">
            <a:avLst/>
          </a:prstGeom>
          <a:noFill/>
          <a:ln cap="flat" cmpd="sng" w="9525">
            <a:solidFill>
              <a:schemeClr val="dk2"/>
            </a:solidFill>
            <a:prstDash val="solid"/>
            <a:round/>
            <a:headEnd len="med" w="med" type="none"/>
            <a:tailEnd len="med" w="med" type="triangle"/>
          </a:ln>
        </p:spPr>
      </p:cxnSp>
      <p:sp>
        <p:nvSpPr>
          <p:cNvPr id="659" name="Google Shape;659;p71"/>
          <p:cNvSpPr/>
          <p:nvPr/>
        </p:nvSpPr>
        <p:spPr>
          <a:xfrm>
            <a:off x="6665500" y="1822400"/>
            <a:ext cx="882000" cy="835200"/>
          </a:xfrm>
          <a:prstGeom prst="ellipse">
            <a:avLst/>
          </a:prstGeom>
          <a:solidFill>
            <a:srgbClr val="6D9EE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500"/>
          </a:p>
        </p:txBody>
      </p:sp>
      <p:sp>
        <p:nvSpPr>
          <p:cNvPr id="660" name="Google Shape;660;p71"/>
          <p:cNvSpPr txBox="1"/>
          <p:nvPr/>
        </p:nvSpPr>
        <p:spPr>
          <a:xfrm>
            <a:off x="6701650" y="2039900"/>
            <a:ext cx="809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000">
                <a:solidFill>
                  <a:srgbClr val="FFFF00"/>
                </a:solidFill>
                <a:latin typeface="Open Sans"/>
                <a:ea typeface="Open Sans"/>
                <a:cs typeface="Open Sans"/>
                <a:sym typeface="Open Sans"/>
              </a:rPr>
              <a:t>Customize</a:t>
            </a:r>
            <a:endParaRPr b="1" i="1" sz="1000">
              <a:solidFill>
                <a:srgbClr val="FFFF00"/>
              </a:solidFill>
              <a:latin typeface="Open Sans"/>
              <a:ea typeface="Open Sans"/>
              <a:cs typeface="Open Sans"/>
              <a:sym typeface="Open Sans"/>
            </a:endParaRPr>
          </a:p>
        </p:txBody>
      </p:sp>
      <p:cxnSp>
        <p:nvCxnSpPr>
          <p:cNvPr id="661" name="Google Shape;661;p71"/>
          <p:cNvCxnSpPr/>
          <p:nvPr/>
        </p:nvCxnSpPr>
        <p:spPr>
          <a:xfrm>
            <a:off x="1163875" y="2199725"/>
            <a:ext cx="7800" cy="1029300"/>
          </a:xfrm>
          <a:prstGeom prst="straightConnector1">
            <a:avLst/>
          </a:prstGeom>
          <a:noFill/>
          <a:ln cap="flat" cmpd="sng" w="9525">
            <a:solidFill>
              <a:schemeClr val="dk2"/>
            </a:solidFill>
            <a:prstDash val="solid"/>
            <a:round/>
            <a:headEnd len="med" w="med" type="none"/>
            <a:tailEnd len="med" w="med" type="none"/>
          </a:ln>
        </p:spPr>
      </p:cxnSp>
      <p:sp>
        <p:nvSpPr>
          <p:cNvPr id="662" name="Google Shape;662;p71"/>
          <p:cNvSpPr txBox="1"/>
          <p:nvPr/>
        </p:nvSpPr>
        <p:spPr>
          <a:xfrm>
            <a:off x="1190725" y="2784050"/>
            <a:ext cx="1190700" cy="492600"/>
          </a:xfrm>
          <a:prstGeom prst="rect">
            <a:avLst/>
          </a:prstGeom>
          <a:noFill/>
          <a:ln>
            <a:noFill/>
          </a:ln>
        </p:spPr>
        <p:txBody>
          <a:bodyPr anchorCtr="0" anchor="t" bIns="91425" lIns="91425" spcFirstLastPara="1" rIns="91425" wrap="square" tIns="91425">
            <a:spAutoFit/>
          </a:bodyPr>
          <a:lstStyle/>
          <a:p>
            <a:pPr indent="-120650" lvl="0" marL="57150" rtl="0" algn="l">
              <a:spcBef>
                <a:spcPts val="0"/>
              </a:spcBef>
              <a:spcAft>
                <a:spcPts val="0"/>
              </a:spcAft>
              <a:buSzPts val="1000"/>
              <a:buFont typeface="Open Sans Medium"/>
              <a:buChar char="●"/>
            </a:pPr>
            <a:r>
              <a:rPr lang="en" sz="1000">
                <a:latin typeface="Open Sans Medium"/>
                <a:ea typeface="Open Sans Medium"/>
                <a:cs typeface="Open Sans Medium"/>
                <a:sym typeface="Open Sans Medium"/>
              </a:rPr>
              <a:t>Domain Model</a:t>
            </a:r>
            <a:endParaRPr sz="1000">
              <a:latin typeface="Open Sans Medium"/>
              <a:ea typeface="Open Sans Medium"/>
              <a:cs typeface="Open Sans Medium"/>
              <a:sym typeface="Open Sans Medium"/>
            </a:endParaRPr>
          </a:p>
          <a:p>
            <a:pPr indent="-120650" lvl="0" marL="57150" rtl="0" algn="l">
              <a:spcBef>
                <a:spcPts val="0"/>
              </a:spcBef>
              <a:spcAft>
                <a:spcPts val="0"/>
              </a:spcAft>
              <a:buSzPts val="1000"/>
              <a:buFont typeface="Open Sans Medium"/>
              <a:buChar char="●"/>
            </a:pPr>
            <a:r>
              <a:rPr lang="en" sz="1000">
                <a:latin typeface="Open Sans Medium"/>
                <a:ea typeface="Open Sans Medium"/>
                <a:cs typeface="Open Sans Medium"/>
                <a:sym typeface="Open Sans Medium"/>
              </a:rPr>
              <a:t>App Manifest</a:t>
            </a:r>
            <a:endParaRPr sz="1000">
              <a:latin typeface="Open Sans Medium"/>
              <a:ea typeface="Open Sans Medium"/>
              <a:cs typeface="Open Sans Medium"/>
              <a:sym typeface="Open Sans Medium"/>
            </a:endParaRPr>
          </a:p>
        </p:txBody>
      </p:sp>
      <p:cxnSp>
        <p:nvCxnSpPr>
          <p:cNvPr id="663" name="Google Shape;663;p71"/>
          <p:cNvCxnSpPr/>
          <p:nvPr/>
        </p:nvCxnSpPr>
        <p:spPr>
          <a:xfrm>
            <a:off x="2543088" y="2199725"/>
            <a:ext cx="9600" cy="1153200"/>
          </a:xfrm>
          <a:prstGeom prst="straightConnector1">
            <a:avLst/>
          </a:prstGeom>
          <a:noFill/>
          <a:ln cap="flat" cmpd="sng" w="9525">
            <a:solidFill>
              <a:schemeClr val="dk2"/>
            </a:solidFill>
            <a:prstDash val="solid"/>
            <a:round/>
            <a:headEnd len="med" w="med" type="none"/>
            <a:tailEnd len="med" w="med" type="none"/>
          </a:ln>
        </p:spPr>
      </p:cxnSp>
      <p:sp>
        <p:nvSpPr>
          <p:cNvPr id="664" name="Google Shape;664;p71"/>
          <p:cNvSpPr txBox="1"/>
          <p:nvPr/>
        </p:nvSpPr>
        <p:spPr>
          <a:xfrm>
            <a:off x="2550888" y="2784050"/>
            <a:ext cx="1190700" cy="646500"/>
          </a:xfrm>
          <a:prstGeom prst="rect">
            <a:avLst/>
          </a:prstGeom>
          <a:noFill/>
          <a:ln>
            <a:noFill/>
          </a:ln>
        </p:spPr>
        <p:txBody>
          <a:bodyPr anchorCtr="0" anchor="t" bIns="91425" lIns="91425" spcFirstLastPara="1" rIns="91425" wrap="square" tIns="91425">
            <a:spAutoFit/>
          </a:bodyPr>
          <a:lstStyle/>
          <a:p>
            <a:pPr indent="-120650" lvl="0" marL="57150" rtl="0" algn="l">
              <a:spcBef>
                <a:spcPts val="0"/>
              </a:spcBef>
              <a:spcAft>
                <a:spcPts val="0"/>
              </a:spcAft>
              <a:buSzPts val="1000"/>
              <a:buFont typeface="Open Sans Medium"/>
              <a:buChar char="●"/>
            </a:pPr>
            <a:r>
              <a:rPr lang="en" sz="1000">
                <a:latin typeface="Open Sans Medium"/>
                <a:ea typeface="Open Sans Medium"/>
                <a:cs typeface="Open Sans Medium"/>
                <a:sym typeface="Open Sans Medium"/>
              </a:rPr>
              <a:t>Generate Code</a:t>
            </a:r>
            <a:endParaRPr sz="1000">
              <a:latin typeface="Open Sans Medium"/>
              <a:ea typeface="Open Sans Medium"/>
              <a:cs typeface="Open Sans Medium"/>
              <a:sym typeface="Open Sans Medium"/>
            </a:endParaRPr>
          </a:p>
          <a:p>
            <a:pPr indent="-120650" lvl="0" marL="57150" rtl="0" algn="l">
              <a:spcBef>
                <a:spcPts val="0"/>
              </a:spcBef>
              <a:spcAft>
                <a:spcPts val="0"/>
              </a:spcAft>
              <a:buSzPts val="1000"/>
              <a:buFont typeface="Open Sans Medium"/>
              <a:buChar char="●"/>
            </a:pPr>
            <a:r>
              <a:rPr lang="en" sz="1000">
                <a:latin typeface="Open Sans Medium"/>
                <a:ea typeface="Open Sans Medium"/>
                <a:cs typeface="Open Sans Medium"/>
                <a:sym typeface="Open Sans Medium"/>
              </a:rPr>
              <a:t>Fill Stubs</a:t>
            </a:r>
            <a:endParaRPr sz="1000">
              <a:latin typeface="Open Sans Medium"/>
              <a:ea typeface="Open Sans Medium"/>
              <a:cs typeface="Open Sans Medium"/>
              <a:sym typeface="Open Sans Medium"/>
            </a:endParaRPr>
          </a:p>
          <a:p>
            <a:pPr indent="-120650" lvl="0" marL="57150" rtl="0" algn="l">
              <a:spcBef>
                <a:spcPts val="0"/>
              </a:spcBef>
              <a:spcAft>
                <a:spcPts val="0"/>
              </a:spcAft>
              <a:buSzPts val="1000"/>
              <a:buFont typeface="Open Sans Medium"/>
              <a:buChar char="●"/>
            </a:pPr>
            <a:r>
              <a:rPr lang="en" sz="1000">
                <a:latin typeface="Open Sans Medium"/>
                <a:ea typeface="Open Sans Medium"/>
                <a:cs typeface="Open Sans Medium"/>
                <a:sym typeface="Open Sans Medium"/>
              </a:rPr>
              <a:t>Build</a:t>
            </a:r>
            <a:endParaRPr sz="1000">
              <a:latin typeface="Open Sans Medium"/>
              <a:ea typeface="Open Sans Medium"/>
              <a:cs typeface="Open Sans Medium"/>
              <a:sym typeface="Open Sans Medium"/>
            </a:endParaRPr>
          </a:p>
        </p:txBody>
      </p:sp>
      <p:cxnSp>
        <p:nvCxnSpPr>
          <p:cNvPr id="665" name="Google Shape;665;p71"/>
          <p:cNvCxnSpPr/>
          <p:nvPr/>
        </p:nvCxnSpPr>
        <p:spPr>
          <a:xfrm>
            <a:off x="3914688" y="2199725"/>
            <a:ext cx="0" cy="1296000"/>
          </a:xfrm>
          <a:prstGeom prst="straightConnector1">
            <a:avLst/>
          </a:prstGeom>
          <a:noFill/>
          <a:ln cap="flat" cmpd="sng" w="9525">
            <a:solidFill>
              <a:schemeClr val="dk2"/>
            </a:solidFill>
            <a:prstDash val="solid"/>
            <a:round/>
            <a:headEnd len="med" w="med" type="none"/>
            <a:tailEnd len="med" w="med" type="none"/>
          </a:ln>
        </p:spPr>
      </p:cxnSp>
      <p:sp>
        <p:nvSpPr>
          <p:cNvPr id="666" name="Google Shape;666;p71"/>
          <p:cNvSpPr txBox="1"/>
          <p:nvPr/>
        </p:nvSpPr>
        <p:spPr>
          <a:xfrm>
            <a:off x="3922488" y="2784050"/>
            <a:ext cx="1190700" cy="800400"/>
          </a:xfrm>
          <a:prstGeom prst="rect">
            <a:avLst/>
          </a:prstGeom>
          <a:noFill/>
          <a:ln>
            <a:noFill/>
          </a:ln>
        </p:spPr>
        <p:txBody>
          <a:bodyPr anchorCtr="0" anchor="t" bIns="91425" lIns="91425" spcFirstLastPara="1" rIns="91425" wrap="square" tIns="91425">
            <a:spAutoFit/>
          </a:bodyPr>
          <a:lstStyle/>
          <a:p>
            <a:pPr indent="-120650" lvl="0" marL="57150" rtl="0" algn="l">
              <a:spcBef>
                <a:spcPts val="0"/>
              </a:spcBef>
              <a:spcAft>
                <a:spcPts val="0"/>
              </a:spcAft>
              <a:buSzPts val="1000"/>
              <a:buFont typeface="Open Sans Medium"/>
              <a:buChar char="●"/>
            </a:pPr>
            <a:r>
              <a:rPr lang="en" sz="1000">
                <a:latin typeface="Open Sans Medium"/>
                <a:ea typeface="Open Sans Medium"/>
                <a:cs typeface="Open Sans Medium"/>
                <a:sym typeface="Open Sans Medium"/>
              </a:rPr>
              <a:t>Complete manifest</a:t>
            </a:r>
            <a:endParaRPr sz="1000">
              <a:latin typeface="Open Sans Medium"/>
              <a:ea typeface="Open Sans Medium"/>
              <a:cs typeface="Open Sans Medium"/>
              <a:sym typeface="Open Sans Medium"/>
            </a:endParaRPr>
          </a:p>
          <a:p>
            <a:pPr indent="-120650" lvl="0" marL="57150" rtl="0" algn="l">
              <a:spcBef>
                <a:spcPts val="0"/>
              </a:spcBef>
              <a:spcAft>
                <a:spcPts val="0"/>
              </a:spcAft>
              <a:buSzPts val="1000"/>
              <a:buFont typeface="Open Sans Medium"/>
              <a:buChar char="●"/>
            </a:pPr>
            <a:r>
              <a:rPr lang="en" sz="1000">
                <a:latin typeface="Open Sans Medium"/>
                <a:ea typeface="Open Sans Medium"/>
                <a:cs typeface="Open Sans Medium"/>
                <a:sym typeface="Open Sans Medium"/>
              </a:rPr>
              <a:t>Register</a:t>
            </a:r>
            <a:r>
              <a:rPr lang="en" sz="1000">
                <a:latin typeface="Open Sans Medium"/>
                <a:ea typeface="Open Sans Medium"/>
                <a:cs typeface="Open Sans Medium"/>
                <a:sym typeface="Open Sans Medium"/>
              </a:rPr>
              <a:t> the app in cloud</a:t>
            </a:r>
            <a:endParaRPr sz="1000">
              <a:latin typeface="Open Sans Medium"/>
              <a:ea typeface="Open Sans Medium"/>
              <a:cs typeface="Open Sans Medium"/>
              <a:sym typeface="Open Sans Medium"/>
            </a:endParaRPr>
          </a:p>
        </p:txBody>
      </p:sp>
      <p:cxnSp>
        <p:nvCxnSpPr>
          <p:cNvPr id="667" name="Google Shape;667;p71"/>
          <p:cNvCxnSpPr/>
          <p:nvPr/>
        </p:nvCxnSpPr>
        <p:spPr>
          <a:xfrm>
            <a:off x="5286288" y="2199725"/>
            <a:ext cx="0" cy="1343700"/>
          </a:xfrm>
          <a:prstGeom prst="straightConnector1">
            <a:avLst/>
          </a:prstGeom>
          <a:noFill/>
          <a:ln cap="flat" cmpd="sng" w="9525">
            <a:solidFill>
              <a:schemeClr val="dk2"/>
            </a:solidFill>
            <a:prstDash val="solid"/>
            <a:round/>
            <a:headEnd len="med" w="med" type="none"/>
            <a:tailEnd len="med" w="med" type="none"/>
          </a:ln>
        </p:spPr>
      </p:cxnSp>
      <p:sp>
        <p:nvSpPr>
          <p:cNvPr id="668" name="Google Shape;668;p71"/>
          <p:cNvSpPr txBox="1"/>
          <p:nvPr/>
        </p:nvSpPr>
        <p:spPr>
          <a:xfrm>
            <a:off x="5294088" y="2784050"/>
            <a:ext cx="1190700" cy="800400"/>
          </a:xfrm>
          <a:prstGeom prst="rect">
            <a:avLst/>
          </a:prstGeom>
          <a:noFill/>
          <a:ln>
            <a:noFill/>
          </a:ln>
        </p:spPr>
        <p:txBody>
          <a:bodyPr anchorCtr="0" anchor="t" bIns="91425" lIns="91425" spcFirstLastPara="1" rIns="91425" wrap="square" tIns="91425">
            <a:spAutoFit/>
          </a:bodyPr>
          <a:lstStyle/>
          <a:p>
            <a:pPr indent="-120650" lvl="0" marL="57150" rtl="0" algn="l">
              <a:spcBef>
                <a:spcPts val="0"/>
              </a:spcBef>
              <a:spcAft>
                <a:spcPts val="0"/>
              </a:spcAft>
              <a:buSzPts val="1000"/>
              <a:buFont typeface="Open Sans Medium"/>
              <a:buChar char="●"/>
            </a:pPr>
            <a:r>
              <a:rPr lang="en" sz="1000">
                <a:latin typeface="Open Sans Medium"/>
                <a:ea typeface="Open Sans Medium"/>
                <a:cs typeface="Open Sans Medium"/>
                <a:sym typeface="Open Sans Medium"/>
              </a:rPr>
              <a:t>Configure credentials</a:t>
            </a:r>
            <a:endParaRPr sz="1000">
              <a:latin typeface="Open Sans Medium"/>
              <a:ea typeface="Open Sans Medium"/>
              <a:cs typeface="Open Sans Medium"/>
              <a:sym typeface="Open Sans Medium"/>
            </a:endParaRPr>
          </a:p>
          <a:p>
            <a:pPr indent="-120650" lvl="0" marL="57150" rtl="0" algn="l">
              <a:spcBef>
                <a:spcPts val="0"/>
              </a:spcBef>
              <a:spcAft>
                <a:spcPts val="0"/>
              </a:spcAft>
              <a:buSzPts val="1000"/>
              <a:buFont typeface="Open Sans Medium"/>
              <a:buChar char="●"/>
            </a:pPr>
            <a:r>
              <a:rPr lang="en" sz="1000">
                <a:latin typeface="Open Sans Medium"/>
                <a:ea typeface="Open Sans Medium"/>
                <a:cs typeface="Open Sans Medium"/>
                <a:sym typeface="Open Sans Medium"/>
              </a:rPr>
              <a:t>Deploy into your gateway</a:t>
            </a:r>
            <a:endParaRPr sz="1000">
              <a:latin typeface="Open Sans Medium"/>
              <a:ea typeface="Open Sans Medium"/>
              <a:cs typeface="Open Sans Medium"/>
              <a:sym typeface="Open Sans Medium"/>
            </a:endParaRPr>
          </a:p>
        </p:txBody>
      </p:sp>
      <p:cxnSp>
        <p:nvCxnSpPr>
          <p:cNvPr id="669" name="Google Shape;669;p71"/>
          <p:cNvCxnSpPr/>
          <p:nvPr/>
        </p:nvCxnSpPr>
        <p:spPr>
          <a:xfrm>
            <a:off x="6657888" y="2199725"/>
            <a:ext cx="9600" cy="1181700"/>
          </a:xfrm>
          <a:prstGeom prst="straightConnector1">
            <a:avLst/>
          </a:prstGeom>
          <a:noFill/>
          <a:ln cap="flat" cmpd="sng" w="9525">
            <a:solidFill>
              <a:schemeClr val="dk2"/>
            </a:solidFill>
            <a:prstDash val="solid"/>
            <a:round/>
            <a:headEnd len="med" w="med" type="none"/>
            <a:tailEnd len="med" w="med" type="none"/>
          </a:ln>
        </p:spPr>
      </p:cxnSp>
      <p:sp>
        <p:nvSpPr>
          <p:cNvPr id="670" name="Google Shape;670;p71"/>
          <p:cNvSpPr txBox="1"/>
          <p:nvPr/>
        </p:nvSpPr>
        <p:spPr>
          <a:xfrm>
            <a:off x="6665700" y="2784050"/>
            <a:ext cx="1468800" cy="646500"/>
          </a:xfrm>
          <a:prstGeom prst="rect">
            <a:avLst/>
          </a:prstGeom>
          <a:noFill/>
          <a:ln>
            <a:noFill/>
          </a:ln>
        </p:spPr>
        <p:txBody>
          <a:bodyPr anchorCtr="0" anchor="t" bIns="91425" lIns="91425" spcFirstLastPara="1" rIns="91425" wrap="square" tIns="91425">
            <a:spAutoFit/>
          </a:bodyPr>
          <a:lstStyle/>
          <a:p>
            <a:pPr indent="-120650" lvl="0" marL="57150" rtl="0" algn="l">
              <a:spcBef>
                <a:spcPts val="0"/>
              </a:spcBef>
              <a:spcAft>
                <a:spcPts val="0"/>
              </a:spcAft>
              <a:buSzPts val="1000"/>
              <a:buFont typeface="Open Sans Medium"/>
              <a:buChar char="●"/>
            </a:pPr>
            <a:r>
              <a:rPr lang="en" sz="1000">
                <a:latin typeface="Open Sans Medium"/>
                <a:ea typeface="Open Sans Medium"/>
                <a:cs typeface="Open Sans Medium"/>
                <a:sym typeface="Open Sans Medium"/>
              </a:rPr>
              <a:t>C</a:t>
            </a:r>
            <a:r>
              <a:rPr lang="en" sz="1000">
                <a:latin typeface="Open Sans Medium"/>
                <a:ea typeface="Open Sans Medium"/>
                <a:cs typeface="Open Sans Medium"/>
                <a:sym typeface="Open Sans Medium"/>
              </a:rPr>
              <a:t>ustomize monitoring and Alert thresholds</a:t>
            </a:r>
            <a:endParaRPr sz="1000">
              <a:latin typeface="Open Sans Medium"/>
              <a:ea typeface="Open Sans Medium"/>
              <a:cs typeface="Open Sans Medium"/>
              <a:sym typeface="Open Sans Medium"/>
            </a:endParaRPr>
          </a:p>
        </p:txBody>
      </p:sp>
      <p:cxnSp>
        <p:nvCxnSpPr>
          <p:cNvPr id="671" name="Google Shape;671;p71"/>
          <p:cNvCxnSpPr>
            <a:endCxn id="672" idx="6"/>
          </p:cNvCxnSpPr>
          <p:nvPr/>
        </p:nvCxnSpPr>
        <p:spPr>
          <a:xfrm>
            <a:off x="7314575" y="4885250"/>
            <a:ext cx="1589400" cy="9000"/>
          </a:xfrm>
          <a:prstGeom prst="straightConnector1">
            <a:avLst/>
          </a:prstGeom>
          <a:noFill/>
          <a:ln cap="flat" cmpd="sng" w="9525">
            <a:solidFill>
              <a:schemeClr val="dk2"/>
            </a:solidFill>
            <a:prstDash val="solid"/>
            <a:round/>
            <a:headEnd len="med" w="med" type="none"/>
            <a:tailEnd len="med" w="med" type="none"/>
          </a:ln>
        </p:spPr>
      </p:cxnSp>
      <p:sp>
        <p:nvSpPr>
          <p:cNvPr id="673" name="Google Shape;673;p71"/>
          <p:cNvSpPr/>
          <p:nvPr/>
        </p:nvSpPr>
        <p:spPr>
          <a:xfrm>
            <a:off x="7313975" y="4823150"/>
            <a:ext cx="142200" cy="142200"/>
          </a:xfrm>
          <a:prstGeom prst="ellipse">
            <a:avLst/>
          </a:prstGeom>
          <a:solidFill>
            <a:srgbClr val="6AA84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1"/>
          <p:cNvSpPr/>
          <p:nvPr/>
        </p:nvSpPr>
        <p:spPr>
          <a:xfrm>
            <a:off x="7675925" y="4823150"/>
            <a:ext cx="142200" cy="142200"/>
          </a:xfrm>
          <a:prstGeom prst="ellipse">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1"/>
          <p:cNvSpPr/>
          <p:nvPr/>
        </p:nvSpPr>
        <p:spPr>
          <a:xfrm>
            <a:off x="8037875" y="4823150"/>
            <a:ext cx="142200" cy="142200"/>
          </a:xfrm>
          <a:prstGeom prst="ellipse">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1"/>
          <p:cNvSpPr/>
          <p:nvPr/>
        </p:nvSpPr>
        <p:spPr>
          <a:xfrm>
            <a:off x="8399825" y="4823150"/>
            <a:ext cx="142200" cy="142200"/>
          </a:xfrm>
          <a:prstGeom prst="ellipse">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1"/>
          <p:cNvSpPr/>
          <p:nvPr/>
        </p:nvSpPr>
        <p:spPr>
          <a:xfrm>
            <a:off x="8761775" y="4823150"/>
            <a:ext cx="142200" cy="142200"/>
          </a:xfrm>
          <a:prstGeom prst="ellipse">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4"/>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Overall Training Agenda</a:t>
            </a:r>
            <a:endParaRPr/>
          </a:p>
        </p:txBody>
      </p:sp>
      <p:graphicFrame>
        <p:nvGraphicFramePr>
          <p:cNvPr id="441" name="Google Shape;441;p54"/>
          <p:cNvGraphicFramePr/>
          <p:nvPr/>
        </p:nvGraphicFramePr>
        <p:xfrm>
          <a:off x="1542550" y="1084375"/>
          <a:ext cx="3000000" cy="3000000"/>
        </p:xfrm>
        <a:graphic>
          <a:graphicData uri="http://schemas.openxmlformats.org/drawingml/2006/table">
            <a:tbl>
              <a:tblPr>
                <a:noFill/>
                <a:tableStyleId>{6DCD70B5-9DD8-4A6E-9C56-C8CBEDC5CBE8}</a:tableStyleId>
              </a:tblPr>
              <a:tblGrid>
                <a:gridCol w="952500"/>
                <a:gridCol w="952500"/>
                <a:gridCol w="3143250"/>
              </a:tblGrid>
              <a:tr h="200025">
                <a:tc>
                  <a:txBody>
                    <a:bodyPr/>
                    <a:lstStyle/>
                    <a:p>
                      <a:pPr indent="0" lvl="0" marL="0" rtl="0" algn="ctr">
                        <a:lnSpc>
                          <a:spcPct val="115000"/>
                        </a:lnSpc>
                        <a:spcBef>
                          <a:spcPts val="0"/>
                        </a:spcBef>
                        <a:spcAft>
                          <a:spcPts val="0"/>
                        </a:spcAft>
                        <a:buNone/>
                      </a:pPr>
                      <a:r>
                        <a:rPr b="1" lang="en" sz="1000"/>
                        <a:t>Day</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Session</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Topics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rowSpan="5">
                  <a:txBody>
                    <a:bodyPr/>
                    <a:lstStyle/>
                    <a:p>
                      <a:pPr indent="0" lvl="0" marL="0" rtl="0" algn="ctr">
                        <a:lnSpc>
                          <a:spcPct val="115000"/>
                        </a:lnSpc>
                        <a:spcBef>
                          <a:spcPts val="0"/>
                        </a:spcBef>
                        <a:spcAft>
                          <a:spcPts val="0"/>
                        </a:spcAft>
                        <a:buNone/>
                      </a:pPr>
                      <a:r>
                        <a:rPr lang="en" sz="1000"/>
                        <a:t>18 Jul 2022</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3">
                  <a:txBody>
                    <a:bodyPr/>
                    <a:lstStyle/>
                    <a:p>
                      <a:pPr indent="0" lvl="0" marL="0" rtl="0" algn="ctr">
                        <a:lnSpc>
                          <a:spcPct val="115000"/>
                        </a:lnSpc>
                        <a:spcBef>
                          <a:spcPts val="0"/>
                        </a:spcBef>
                        <a:spcAft>
                          <a:spcPts val="0"/>
                        </a:spcAft>
                        <a:buNone/>
                      </a:pPr>
                      <a:r>
                        <a:rPr lang="en" sz="1000"/>
                        <a:t>Morning</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About OpsRramp</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vMerge="1"/>
                <a:tc>
                  <a:txBody>
                    <a:bodyPr/>
                    <a:lstStyle/>
                    <a:p>
                      <a:pPr indent="0" lvl="0" marL="0" rtl="0" algn="l">
                        <a:lnSpc>
                          <a:spcPct val="115000"/>
                        </a:lnSpc>
                        <a:spcBef>
                          <a:spcPts val="0"/>
                        </a:spcBef>
                        <a:spcAft>
                          <a:spcPts val="0"/>
                        </a:spcAft>
                        <a:buNone/>
                      </a:pPr>
                      <a:r>
                        <a:rPr lang="en" sz="1000"/>
                        <a:t>High level components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vMerge="1"/>
                <a:tc>
                  <a:txBody>
                    <a:bodyPr/>
                    <a:lstStyle/>
                    <a:p>
                      <a:pPr indent="0" lvl="0" marL="0" rtl="0" algn="l">
                        <a:lnSpc>
                          <a:spcPct val="115000"/>
                        </a:lnSpc>
                        <a:spcBef>
                          <a:spcPts val="0"/>
                        </a:spcBef>
                        <a:spcAft>
                          <a:spcPts val="0"/>
                        </a:spcAft>
                        <a:buNone/>
                      </a:pPr>
                      <a:r>
                        <a:rPr lang="en" sz="1000"/>
                        <a:t>Basics concepts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rowSpan="2">
                  <a:txBody>
                    <a:bodyPr/>
                    <a:lstStyle/>
                    <a:p>
                      <a:pPr indent="0" lvl="0" marL="0" rtl="0" algn="ctr">
                        <a:lnSpc>
                          <a:spcPct val="115000"/>
                        </a:lnSpc>
                        <a:spcBef>
                          <a:spcPts val="0"/>
                        </a:spcBef>
                        <a:spcAft>
                          <a:spcPts val="0"/>
                        </a:spcAft>
                        <a:buNone/>
                      </a:pPr>
                      <a:r>
                        <a:rPr lang="en" sz="1000"/>
                        <a:t>Afternoon</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App Development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vMerge="1"/>
                <a:tc>
                  <a:txBody>
                    <a:bodyPr/>
                    <a:lstStyle/>
                    <a:p>
                      <a:pPr indent="0" lvl="0" marL="0" rtl="0" algn="l">
                        <a:lnSpc>
                          <a:spcPct val="115000"/>
                        </a:lnSpc>
                        <a:spcBef>
                          <a:spcPts val="0"/>
                        </a:spcBef>
                        <a:spcAft>
                          <a:spcPts val="0"/>
                        </a:spcAft>
                        <a:buNone/>
                      </a:pPr>
                      <a:r>
                        <a:rPr lang="en" sz="1000"/>
                        <a:t>Message Flows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rowSpan="2">
                  <a:txBody>
                    <a:bodyPr/>
                    <a:lstStyle/>
                    <a:p>
                      <a:pPr indent="0" lvl="0" marL="0" rtl="0" algn="ctr">
                        <a:lnSpc>
                          <a:spcPct val="115000"/>
                        </a:lnSpc>
                        <a:spcBef>
                          <a:spcPts val="0"/>
                        </a:spcBef>
                        <a:spcAft>
                          <a:spcPts val="0"/>
                        </a:spcAft>
                        <a:buNone/>
                      </a:pPr>
                      <a:r>
                        <a:rPr lang="en" sz="1000"/>
                        <a:t>19 Jul 2022</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Morning</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Sample App Development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lstStyle/>
                    <a:p>
                      <a:pPr indent="0" lvl="0" marL="0" rtl="0" algn="ctr">
                        <a:lnSpc>
                          <a:spcPct val="115000"/>
                        </a:lnSpc>
                        <a:spcBef>
                          <a:spcPts val="0"/>
                        </a:spcBef>
                        <a:spcAft>
                          <a:spcPts val="0"/>
                        </a:spcAft>
                        <a:buNone/>
                      </a:pPr>
                      <a:r>
                        <a:rPr lang="en" sz="1000"/>
                        <a:t>Afternoon</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Setting up environment to test Sample App</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rowSpan="3">
                  <a:txBody>
                    <a:bodyPr/>
                    <a:lstStyle/>
                    <a:p>
                      <a:pPr indent="0" lvl="0" marL="0" rtl="0" algn="ctr">
                        <a:lnSpc>
                          <a:spcPct val="115000"/>
                        </a:lnSpc>
                        <a:spcBef>
                          <a:spcPts val="0"/>
                        </a:spcBef>
                        <a:spcAft>
                          <a:spcPts val="0"/>
                        </a:spcAft>
                        <a:buNone/>
                      </a:pPr>
                      <a:r>
                        <a:rPr lang="en" sz="1000"/>
                        <a:t>20</a:t>
                      </a:r>
                      <a:r>
                        <a:rPr lang="en" sz="1000"/>
                        <a:t> Jul 2022</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Morning</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Hackathon - Develop a new SDK v2 APP Powerflex..</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rowSpan="2">
                  <a:txBody>
                    <a:bodyPr/>
                    <a:lstStyle/>
                    <a:p>
                      <a:pPr indent="0" lvl="0" marL="0" rtl="0" algn="ctr">
                        <a:lnSpc>
                          <a:spcPct val="115000"/>
                        </a:lnSpc>
                        <a:spcBef>
                          <a:spcPts val="0"/>
                        </a:spcBef>
                        <a:spcAft>
                          <a:spcPts val="0"/>
                        </a:spcAft>
                        <a:buNone/>
                      </a:pPr>
                      <a:r>
                        <a:rPr lang="en" sz="1000"/>
                        <a:t>Afternoon</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Hackathon - Develop a new SDK v2 APP Powerflex..</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vMerge="1"/>
                <a:tc>
                  <a:txBody>
                    <a:bodyPr/>
                    <a:lstStyle/>
                    <a:p>
                      <a:pPr indent="0" lvl="0" marL="0" rtl="0" algn="l">
                        <a:lnSpc>
                          <a:spcPct val="115000"/>
                        </a:lnSpc>
                        <a:spcBef>
                          <a:spcPts val="0"/>
                        </a:spcBef>
                        <a:spcAft>
                          <a:spcPts val="0"/>
                        </a:spcAft>
                        <a:buNone/>
                      </a:pPr>
                      <a:r>
                        <a:rPr lang="en" sz="1000"/>
                        <a:t>Closing Session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72"/>
          <p:cNvPicPr preferRelativeResize="0"/>
          <p:nvPr/>
        </p:nvPicPr>
        <p:blipFill>
          <a:blip r:embed="rId3">
            <a:alphaModFix/>
          </a:blip>
          <a:stretch>
            <a:fillRect/>
          </a:stretch>
        </p:blipFill>
        <p:spPr>
          <a:xfrm>
            <a:off x="4972938" y="3345075"/>
            <a:ext cx="1255084" cy="835200"/>
          </a:xfrm>
          <a:prstGeom prst="rect">
            <a:avLst/>
          </a:prstGeom>
          <a:noFill/>
          <a:ln>
            <a:noFill/>
          </a:ln>
        </p:spPr>
      </p:pic>
      <p:sp>
        <p:nvSpPr>
          <p:cNvPr id="682" name="Google Shape;682;p72"/>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Define the App - Domain Model</a:t>
            </a:r>
            <a:endParaRPr/>
          </a:p>
        </p:txBody>
      </p:sp>
      <p:grpSp>
        <p:nvGrpSpPr>
          <p:cNvPr id="683" name="Google Shape;683;p72"/>
          <p:cNvGrpSpPr/>
          <p:nvPr/>
        </p:nvGrpSpPr>
        <p:grpSpPr>
          <a:xfrm>
            <a:off x="7361600" y="165425"/>
            <a:ext cx="1590000" cy="142200"/>
            <a:chOff x="2513375" y="4223075"/>
            <a:chExt cx="1590000" cy="142200"/>
          </a:xfrm>
        </p:grpSpPr>
        <p:cxnSp>
          <p:nvCxnSpPr>
            <p:cNvPr id="684" name="Google Shape;684;p72"/>
            <p:cNvCxnSpPr>
              <a:endCxn id="685" idx="6"/>
            </p:cNvCxnSpPr>
            <p:nvPr/>
          </p:nvCxnSpPr>
          <p:spPr>
            <a:xfrm>
              <a:off x="2513975" y="4285175"/>
              <a:ext cx="1589400" cy="9000"/>
            </a:xfrm>
            <a:prstGeom prst="straightConnector1">
              <a:avLst/>
            </a:prstGeom>
            <a:noFill/>
            <a:ln cap="flat" cmpd="sng" w="9525">
              <a:solidFill>
                <a:schemeClr val="dk2"/>
              </a:solidFill>
              <a:prstDash val="solid"/>
              <a:round/>
              <a:headEnd len="med" w="med" type="none"/>
              <a:tailEnd len="med" w="med" type="none"/>
            </a:ln>
          </p:spPr>
        </p:cxnSp>
        <p:sp>
          <p:nvSpPr>
            <p:cNvPr id="686" name="Google Shape;686;p72"/>
            <p:cNvSpPr/>
            <p:nvPr/>
          </p:nvSpPr>
          <p:spPr>
            <a:xfrm>
              <a:off x="2513375" y="4223075"/>
              <a:ext cx="142200" cy="142200"/>
            </a:xfrm>
            <a:prstGeom prst="ellipse">
              <a:avLst/>
            </a:prstGeom>
            <a:solidFill>
              <a:srgbClr val="6AA84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2"/>
            <p:cNvSpPr/>
            <p:nvPr/>
          </p:nvSpPr>
          <p:spPr>
            <a:xfrm>
              <a:off x="287532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2"/>
            <p:cNvSpPr/>
            <p:nvPr/>
          </p:nvSpPr>
          <p:spPr>
            <a:xfrm>
              <a:off x="323727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2"/>
            <p:cNvSpPr/>
            <p:nvPr/>
          </p:nvSpPr>
          <p:spPr>
            <a:xfrm>
              <a:off x="359922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2"/>
            <p:cNvSpPr/>
            <p:nvPr/>
          </p:nvSpPr>
          <p:spPr>
            <a:xfrm>
              <a:off x="396117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 name="Google Shape;690;p72"/>
          <p:cNvSpPr txBox="1"/>
          <p:nvPr/>
        </p:nvSpPr>
        <p:spPr>
          <a:xfrm>
            <a:off x="512025" y="3463350"/>
            <a:ext cx="20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888888"/>
                </a:solidFill>
                <a:latin typeface="Open Sans Medium"/>
                <a:ea typeface="Open Sans Medium"/>
                <a:cs typeface="Open Sans Medium"/>
                <a:sym typeface="Open Sans Medium"/>
              </a:rPr>
              <a:t>target-domain.json</a:t>
            </a:r>
            <a:endParaRPr>
              <a:solidFill>
                <a:srgbClr val="888888"/>
              </a:solidFill>
              <a:latin typeface="Open Sans Medium"/>
              <a:ea typeface="Open Sans Medium"/>
              <a:cs typeface="Open Sans Medium"/>
              <a:sym typeface="Open Sans Medium"/>
            </a:endParaRPr>
          </a:p>
        </p:txBody>
      </p:sp>
      <p:sp>
        <p:nvSpPr>
          <p:cNvPr id="691" name="Google Shape;691;p72"/>
          <p:cNvSpPr/>
          <p:nvPr/>
        </p:nvSpPr>
        <p:spPr>
          <a:xfrm>
            <a:off x="2238375" y="2944186"/>
            <a:ext cx="438300" cy="19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2" name="Google Shape;692;p72"/>
          <p:cNvPicPr preferRelativeResize="0"/>
          <p:nvPr/>
        </p:nvPicPr>
        <p:blipFill>
          <a:blip r:embed="rId4">
            <a:alphaModFix/>
          </a:blip>
          <a:stretch>
            <a:fillRect/>
          </a:stretch>
        </p:blipFill>
        <p:spPr>
          <a:xfrm>
            <a:off x="979175" y="2594550"/>
            <a:ext cx="868800" cy="868800"/>
          </a:xfrm>
          <a:prstGeom prst="rect">
            <a:avLst/>
          </a:prstGeom>
          <a:noFill/>
          <a:ln>
            <a:noFill/>
          </a:ln>
        </p:spPr>
      </p:pic>
      <p:pic>
        <p:nvPicPr>
          <p:cNvPr id="693" name="Google Shape;693;p72"/>
          <p:cNvPicPr preferRelativeResize="0"/>
          <p:nvPr/>
        </p:nvPicPr>
        <p:blipFill>
          <a:blip r:embed="rId5">
            <a:alphaModFix/>
          </a:blip>
          <a:stretch>
            <a:fillRect/>
          </a:stretch>
        </p:blipFill>
        <p:spPr>
          <a:xfrm>
            <a:off x="2848000" y="2681275"/>
            <a:ext cx="695325" cy="695325"/>
          </a:xfrm>
          <a:prstGeom prst="rect">
            <a:avLst/>
          </a:prstGeom>
          <a:noFill/>
          <a:ln>
            <a:noFill/>
          </a:ln>
        </p:spPr>
      </p:pic>
      <p:sp>
        <p:nvSpPr>
          <p:cNvPr id="694" name="Google Shape;694;p72"/>
          <p:cNvSpPr txBox="1"/>
          <p:nvPr/>
        </p:nvSpPr>
        <p:spPr>
          <a:xfrm>
            <a:off x="2593125" y="3234750"/>
            <a:ext cx="200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latin typeface="Open Sans"/>
                <a:ea typeface="Open Sans"/>
                <a:cs typeface="Open Sans"/>
                <a:sym typeface="Open Sans"/>
              </a:rPr>
              <a:t>OpsRamp Provided Tool</a:t>
            </a:r>
            <a:endParaRPr i="1" sz="900">
              <a:latin typeface="Open Sans"/>
              <a:ea typeface="Open Sans"/>
              <a:cs typeface="Open Sans"/>
              <a:sym typeface="Open Sans"/>
            </a:endParaRPr>
          </a:p>
          <a:p>
            <a:pPr indent="0" lvl="0" marL="0" rtl="0" algn="l">
              <a:spcBef>
                <a:spcPts val="0"/>
              </a:spcBef>
              <a:spcAft>
                <a:spcPts val="0"/>
              </a:spcAft>
              <a:buNone/>
            </a:pPr>
            <a:r>
              <a:rPr i="1" lang="en" sz="900">
                <a:latin typeface="Open Sans"/>
                <a:ea typeface="Open Sans"/>
                <a:cs typeface="Open Sans"/>
                <a:sym typeface="Open Sans"/>
              </a:rPr>
              <a:t>(Code Generator)</a:t>
            </a:r>
            <a:endParaRPr i="1" sz="900">
              <a:latin typeface="Open Sans"/>
              <a:ea typeface="Open Sans"/>
              <a:cs typeface="Open Sans"/>
              <a:sym typeface="Open Sans"/>
            </a:endParaRPr>
          </a:p>
        </p:txBody>
      </p:sp>
      <p:sp>
        <p:nvSpPr>
          <p:cNvPr id="695" name="Google Shape;695;p72"/>
          <p:cNvSpPr/>
          <p:nvPr/>
        </p:nvSpPr>
        <p:spPr>
          <a:xfrm rot="-1347424">
            <a:off x="3380270" y="2466807"/>
            <a:ext cx="1640614" cy="22880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6" name="Google Shape;696;p72"/>
          <p:cNvPicPr preferRelativeResize="0"/>
          <p:nvPr/>
        </p:nvPicPr>
        <p:blipFill>
          <a:blip r:embed="rId6">
            <a:alphaModFix/>
          </a:blip>
          <a:stretch>
            <a:fillRect/>
          </a:stretch>
        </p:blipFill>
        <p:spPr>
          <a:xfrm>
            <a:off x="5082201" y="1725750"/>
            <a:ext cx="868800" cy="868800"/>
          </a:xfrm>
          <a:prstGeom prst="rect">
            <a:avLst/>
          </a:prstGeom>
          <a:noFill/>
          <a:ln>
            <a:noFill/>
          </a:ln>
        </p:spPr>
      </p:pic>
      <p:sp>
        <p:nvSpPr>
          <p:cNvPr id="697" name="Google Shape;697;p72"/>
          <p:cNvSpPr txBox="1"/>
          <p:nvPr/>
        </p:nvSpPr>
        <p:spPr>
          <a:xfrm>
            <a:off x="4598025" y="1417125"/>
            <a:ext cx="20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888888"/>
                </a:solidFill>
                <a:latin typeface="Open Sans Medium"/>
                <a:ea typeface="Open Sans Medium"/>
                <a:cs typeface="Open Sans Medium"/>
                <a:sym typeface="Open Sans Medium"/>
              </a:rPr>
              <a:t>app-manifest.json</a:t>
            </a:r>
            <a:endParaRPr>
              <a:solidFill>
                <a:srgbClr val="888888"/>
              </a:solidFill>
              <a:latin typeface="Open Sans Medium"/>
              <a:ea typeface="Open Sans Medium"/>
              <a:cs typeface="Open Sans Medium"/>
              <a:sym typeface="Open Sans Medium"/>
            </a:endParaRPr>
          </a:p>
        </p:txBody>
      </p:sp>
      <p:sp>
        <p:nvSpPr>
          <p:cNvPr id="698" name="Google Shape;698;p72"/>
          <p:cNvSpPr txBox="1"/>
          <p:nvPr/>
        </p:nvSpPr>
        <p:spPr>
          <a:xfrm>
            <a:off x="2181350" y="2738386"/>
            <a:ext cx="61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latin typeface="Open Sans"/>
                <a:ea typeface="Open Sans"/>
                <a:cs typeface="Open Sans"/>
                <a:sym typeface="Open Sans"/>
              </a:rPr>
              <a:t>input</a:t>
            </a:r>
            <a:endParaRPr b="1" i="1" sz="1000">
              <a:latin typeface="Open Sans"/>
              <a:ea typeface="Open Sans"/>
              <a:cs typeface="Open Sans"/>
              <a:sym typeface="Open Sans"/>
            </a:endParaRPr>
          </a:p>
        </p:txBody>
      </p:sp>
      <p:sp>
        <p:nvSpPr>
          <p:cNvPr id="699" name="Google Shape;699;p72"/>
          <p:cNvSpPr txBox="1"/>
          <p:nvPr/>
        </p:nvSpPr>
        <p:spPr>
          <a:xfrm rot="-1286085">
            <a:off x="3653090" y="2298201"/>
            <a:ext cx="792193" cy="33866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latin typeface="Open Sans"/>
                <a:ea typeface="Open Sans"/>
                <a:cs typeface="Open Sans"/>
                <a:sym typeface="Open Sans"/>
              </a:rPr>
              <a:t>generates</a:t>
            </a:r>
            <a:endParaRPr b="1" i="1" sz="1000">
              <a:latin typeface="Open Sans"/>
              <a:ea typeface="Open Sans"/>
              <a:cs typeface="Open Sans"/>
              <a:sym typeface="Open Sans"/>
            </a:endParaRPr>
          </a:p>
        </p:txBody>
      </p:sp>
      <p:sp>
        <p:nvSpPr>
          <p:cNvPr id="700" name="Google Shape;700;p72"/>
          <p:cNvSpPr/>
          <p:nvPr/>
        </p:nvSpPr>
        <p:spPr>
          <a:xfrm rot="1222322">
            <a:off x="3421894" y="3351177"/>
            <a:ext cx="1672726" cy="22886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2"/>
          <p:cNvSpPr txBox="1"/>
          <p:nvPr/>
        </p:nvSpPr>
        <p:spPr>
          <a:xfrm rot="1269167">
            <a:off x="3718505" y="3094397"/>
            <a:ext cx="792283" cy="33850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latin typeface="Open Sans"/>
                <a:ea typeface="Open Sans"/>
                <a:cs typeface="Open Sans"/>
                <a:sym typeface="Open Sans"/>
              </a:rPr>
              <a:t>generates</a:t>
            </a:r>
            <a:endParaRPr b="1" i="1" sz="1000">
              <a:latin typeface="Open Sans"/>
              <a:ea typeface="Open Sans"/>
              <a:cs typeface="Open Sans"/>
              <a:sym typeface="Open Sans"/>
            </a:endParaRPr>
          </a:p>
        </p:txBody>
      </p:sp>
      <p:sp>
        <p:nvSpPr>
          <p:cNvPr id="702" name="Google Shape;702;p72"/>
          <p:cNvSpPr/>
          <p:nvPr/>
        </p:nvSpPr>
        <p:spPr>
          <a:xfrm rot="-1776">
            <a:off x="6142700" y="2045709"/>
            <a:ext cx="580800" cy="22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2"/>
          <p:cNvSpPr txBox="1"/>
          <p:nvPr/>
        </p:nvSpPr>
        <p:spPr>
          <a:xfrm rot="-1302">
            <a:off x="6132190" y="1865102"/>
            <a:ext cx="79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latin typeface="Open Sans"/>
                <a:ea typeface="Open Sans"/>
                <a:cs typeface="Open Sans"/>
                <a:sym typeface="Open Sans"/>
              </a:rPr>
              <a:t>POST</a:t>
            </a:r>
            <a:endParaRPr b="1" i="1" sz="1000">
              <a:latin typeface="Open Sans"/>
              <a:ea typeface="Open Sans"/>
              <a:cs typeface="Open Sans"/>
              <a:sym typeface="Open Sans"/>
            </a:endParaRPr>
          </a:p>
        </p:txBody>
      </p:sp>
      <p:sp>
        <p:nvSpPr>
          <p:cNvPr id="704" name="Google Shape;704;p72"/>
          <p:cNvSpPr/>
          <p:nvPr/>
        </p:nvSpPr>
        <p:spPr>
          <a:xfrm>
            <a:off x="6915200" y="1742550"/>
            <a:ext cx="882000" cy="835200"/>
          </a:xfrm>
          <a:prstGeom prst="ellipse">
            <a:avLst/>
          </a:prstGeom>
          <a:solidFill>
            <a:srgbClr val="6D9EE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500"/>
          </a:p>
        </p:txBody>
      </p:sp>
      <p:sp>
        <p:nvSpPr>
          <p:cNvPr id="705" name="Google Shape;705;p72"/>
          <p:cNvSpPr txBox="1"/>
          <p:nvPr/>
        </p:nvSpPr>
        <p:spPr>
          <a:xfrm>
            <a:off x="6951350" y="1960050"/>
            <a:ext cx="809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000">
                <a:solidFill>
                  <a:srgbClr val="FFFF00"/>
                </a:solidFill>
                <a:latin typeface="Open Sans"/>
                <a:ea typeface="Open Sans"/>
                <a:cs typeface="Open Sans"/>
                <a:sym typeface="Open Sans"/>
              </a:rPr>
              <a:t>Publish</a:t>
            </a:r>
            <a:endParaRPr b="1" i="1" sz="1000">
              <a:solidFill>
                <a:srgbClr val="FFFF00"/>
              </a:solidFill>
              <a:latin typeface="Open Sans"/>
              <a:ea typeface="Open Sans"/>
              <a:cs typeface="Open Sans"/>
              <a:sym typeface="Open Sans"/>
            </a:endParaRPr>
          </a:p>
        </p:txBody>
      </p:sp>
      <p:sp>
        <p:nvSpPr>
          <p:cNvPr id="706" name="Google Shape;706;p72"/>
          <p:cNvSpPr txBox="1"/>
          <p:nvPr/>
        </p:nvSpPr>
        <p:spPr>
          <a:xfrm>
            <a:off x="4598028" y="3995400"/>
            <a:ext cx="25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888888"/>
                </a:solidFill>
                <a:latin typeface="Open Sans Medium"/>
                <a:ea typeface="Open Sans Medium"/>
                <a:cs typeface="Open Sans Medium"/>
                <a:sym typeface="Open Sans Medium"/>
              </a:rPr>
              <a:t>app.py, packages etc.,</a:t>
            </a:r>
            <a:endParaRPr>
              <a:solidFill>
                <a:srgbClr val="888888"/>
              </a:solidFill>
              <a:latin typeface="Open Sans Medium"/>
              <a:ea typeface="Open Sans Medium"/>
              <a:cs typeface="Open Sans Medium"/>
              <a:sym typeface="Open Sans Medium"/>
            </a:endParaRPr>
          </a:p>
        </p:txBody>
      </p:sp>
      <p:sp>
        <p:nvSpPr>
          <p:cNvPr id="707" name="Google Shape;707;p72"/>
          <p:cNvSpPr txBox="1"/>
          <p:nvPr/>
        </p:nvSpPr>
        <p:spPr>
          <a:xfrm>
            <a:off x="1393650" y="4458300"/>
            <a:ext cx="7347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Note: “publish” here is just telling OpsRamp Cloud what and where the app images are. You publish your app container image into your </a:t>
            </a:r>
            <a:r>
              <a:rPr lang="en" sz="1000">
                <a:latin typeface="Open Sans"/>
                <a:ea typeface="Open Sans"/>
                <a:cs typeface="Open Sans"/>
                <a:sym typeface="Open Sans"/>
              </a:rPr>
              <a:t>favorite</a:t>
            </a:r>
            <a:r>
              <a:rPr lang="en" sz="1000">
                <a:latin typeface="Open Sans"/>
                <a:ea typeface="Open Sans"/>
                <a:cs typeface="Open Sans"/>
                <a:sym typeface="Open Sans"/>
              </a:rPr>
              <a:t> registry. Then, j</a:t>
            </a:r>
            <a:r>
              <a:rPr lang="en" sz="1000">
                <a:latin typeface="Open Sans"/>
                <a:ea typeface="Open Sans"/>
                <a:cs typeface="Open Sans"/>
                <a:sym typeface="Open Sans"/>
              </a:rPr>
              <a:t>ust</a:t>
            </a:r>
            <a:r>
              <a:rPr lang="en" sz="1000">
                <a:latin typeface="Open Sans"/>
                <a:ea typeface="Open Sans"/>
                <a:cs typeface="Open Sans"/>
                <a:sym typeface="Open Sans"/>
              </a:rPr>
              <a:t> add those registry details in the manifest. Those registry details will make their way to the gateway at the install time and the gateway core will pull the image from the specified registry.</a:t>
            </a:r>
            <a:endParaRPr sz="10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1000"/>
                                        <p:tgtEl>
                                          <p:spTgt spid="692"/>
                                        </p:tgtEl>
                                      </p:cBhvr>
                                    </p:animEffect>
                                  </p:childTnLst>
                                </p:cTn>
                              </p:par>
                              <p:par>
                                <p:cTn fill="hold" nodeType="with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000"/>
                                        <p:tgtEl>
                                          <p:spTgt spid="691"/>
                                        </p:tgtEl>
                                      </p:cBhvr>
                                    </p:animEffect>
                                  </p:childTnLst>
                                </p:cTn>
                              </p:par>
                              <p:par>
                                <p:cTn fill="hold" nodeType="with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000"/>
                                        <p:tgtEl>
                                          <p:spTgt spid="698"/>
                                        </p:tgtEl>
                                      </p:cBhvr>
                                    </p:animEffect>
                                  </p:childTnLst>
                                </p:cTn>
                              </p:par>
                              <p:par>
                                <p:cTn fill="hold" nodeType="with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000"/>
                                        <p:tgtEl>
                                          <p:spTgt spid="6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par>
                                <p:cTn fill="hold" nodeType="with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1000"/>
                                        <p:tgtEl>
                                          <p:spTgt spid="693"/>
                                        </p:tgtEl>
                                      </p:cBhvr>
                                    </p:animEffect>
                                  </p:childTnLst>
                                </p:cTn>
                              </p:par>
                              <p:par>
                                <p:cTn fill="hold" nodeType="with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1000"/>
                                        <p:tgtEl>
                                          <p:spTgt spid="694"/>
                                        </p:tgtEl>
                                      </p:cBhvr>
                                    </p:animEffect>
                                  </p:childTnLst>
                                </p:cTn>
                              </p:par>
                              <p:par>
                                <p:cTn fill="hold" nodeType="with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par>
                                <p:cTn fill="hold" nodeType="with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par>
                                <p:cTn fill="hold" nodeType="with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par>
                                <p:cTn fill="hold" nodeType="with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par>
                                <p:cTn fill="hold" nodeType="with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par>
                                <p:cTn fill="hold" nodeType="with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par>
                                <p:cTn fill="hold" nodeType="with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par>
                                <p:cTn fill="hold" nodeType="with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73"/>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Define the App - Domain Model</a:t>
            </a:r>
            <a:endParaRPr/>
          </a:p>
        </p:txBody>
      </p:sp>
      <p:grpSp>
        <p:nvGrpSpPr>
          <p:cNvPr id="713" name="Google Shape;713;p73"/>
          <p:cNvGrpSpPr/>
          <p:nvPr/>
        </p:nvGrpSpPr>
        <p:grpSpPr>
          <a:xfrm>
            <a:off x="7361600" y="165425"/>
            <a:ext cx="1590000" cy="142200"/>
            <a:chOff x="2513375" y="4223075"/>
            <a:chExt cx="1590000" cy="142200"/>
          </a:xfrm>
        </p:grpSpPr>
        <p:cxnSp>
          <p:nvCxnSpPr>
            <p:cNvPr id="714" name="Google Shape;714;p73"/>
            <p:cNvCxnSpPr>
              <a:endCxn id="715" idx="6"/>
            </p:cNvCxnSpPr>
            <p:nvPr/>
          </p:nvCxnSpPr>
          <p:spPr>
            <a:xfrm>
              <a:off x="2513975" y="4285175"/>
              <a:ext cx="1589400" cy="90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73"/>
            <p:cNvSpPr/>
            <p:nvPr/>
          </p:nvSpPr>
          <p:spPr>
            <a:xfrm>
              <a:off x="2513375" y="4223075"/>
              <a:ext cx="142200" cy="142200"/>
            </a:xfrm>
            <a:prstGeom prst="ellipse">
              <a:avLst/>
            </a:prstGeom>
            <a:solidFill>
              <a:srgbClr val="6AA84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3"/>
            <p:cNvSpPr/>
            <p:nvPr/>
          </p:nvSpPr>
          <p:spPr>
            <a:xfrm>
              <a:off x="287532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3"/>
            <p:cNvSpPr/>
            <p:nvPr/>
          </p:nvSpPr>
          <p:spPr>
            <a:xfrm>
              <a:off x="323727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3"/>
            <p:cNvSpPr/>
            <p:nvPr/>
          </p:nvSpPr>
          <p:spPr>
            <a:xfrm>
              <a:off x="359922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3"/>
            <p:cNvSpPr/>
            <p:nvPr/>
          </p:nvSpPr>
          <p:spPr>
            <a:xfrm>
              <a:off x="396117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20" name="Google Shape;720;p73"/>
          <p:cNvGraphicFramePr/>
          <p:nvPr/>
        </p:nvGraphicFramePr>
        <p:xfrm>
          <a:off x="952500" y="1619250"/>
          <a:ext cx="3000000" cy="3000000"/>
        </p:xfrm>
        <a:graphic>
          <a:graphicData uri="http://schemas.openxmlformats.org/drawingml/2006/table">
            <a:tbl>
              <a:tblPr>
                <a:noFill/>
                <a:tableStyleId>{77D47819-A929-4309-9B86-C6A7C5FC93D1}</a:tableStyleId>
              </a:tblPr>
              <a:tblGrid>
                <a:gridCol w="2281250"/>
              </a:tblGrid>
              <a:tr h="381000">
                <a:tc>
                  <a:txBody>
                    <a:bodyPr/>
                    <a:lstStyle/>
                    <a:p>
                      <a:pPr indent="0" lvl="0" marL="0" rtl="0" algn="l">
                        <a:spcBef>
                          <a:spcPts val="0"/>
                        </a:spcBef>
                        <a:spcAft>
                          <a:spcPts val="0"/>
                        </a:spcAft>
                        <a:buNone/>
                      </a:pPr>
                      <a:r>
                        <a:rPr lang="en"/>
                        <a:t>1.Name/Version</a:t>
                      </a:r>
                      <a:endParaRPr/>
                    </a:p>
                  </a:txBody>
                  <a:tcPr marT="91425" marB="91425" marR="91425" marL="91425"/>
                </a:tc>
              </a:tr>
              <a:tr h="381000">
                <a:tc>
                  <a:txBody>
                    <a:bodyPr/>
                    <a:lstStyle/>
                    <a:p>
                      <a:pPr indent="0" lvl="0" marL="0" rtl="0" algn="l">
                        <a:spcBef>
                          <a:spcPts val="0"/>
                        </a:spcBef>
                        <a:spcAft>
                          <a:spcPts val="0"/>
                        </a:spcAft>
                        <a:buNone/>
                      </a:pPr>
                      <a:r>
                        <a:rPr lang="en"/>
                        <a:t>2.Configuration</a:t>
                      </a:r>
                      <a:endParaRPr/>
                    </a:p>
                  </a:txBody>
                  <a:tcPr marT="91425" marB="91425" marR="91425" marL="91425"/>
                </a:tc>
              </a:tr>
              <a:tr h="381000">
                <a:tc>
                  <a:txBody>
                    <a:bodyPr/>
                    <a:lstStyle/>
                    <a:p>
                      <a:pPr indent="0" lvl="0" marL="0" rtl="0" algn="l">
                        <a:spcBef>
                          <a:spcPts val="0"/>
                        </a:spcBef>
                        <a:spcAft>
                          <a:spcPts val="0"/>
                        </a:spcAft>
                        <a:buNone/>
                      </a:pPr>
                      <a:r>
                        <a:rPr lang="en"/>
                        <a:t>3.Native Types</a:t>
                      </a:r>
                      <a:endParaRPr/>
                    </a:p>
                  </a:txBody>
                  <a:tcPr marT="91425" marB="91425" marR="91425" marL="91425"/>
                </a:tc>
              </a:tr>
              <a:tr h="381000">
                <a:tc>
                  <a:txBody>
                    <a:bodyPr/>
                    <a:lstStyle/>
                    <a:p>
                      <a:pPr indent="0" lvl="0" marL="0" rtl="0" algn="l">
                        <a:spcBef>
                          <a:spcPts val="0"/>
                        </a:spcBef>
                        <a:spcAft>
                          <a:spcPts val="0"/>
                        </a:spcAft>
                        <a:buNone/>
                      </a:pPr>
                      <a:r>
                        <a:rPr lang="en"/>
                        <a:t>4.Native Type Mapping</a:t>
                      </a:r>
                      <a:endParaRPr/>
                    </a:p>
                  </a:txBody>
                  <a:tcPr marT="91425" marB="91425" marR="91425" marL="91425"/>
                </a:tc>
              </a:tr>
              <a:tr h="381000">
                <a:tc>
                  <a:txBody>
                    <a:bodyPr/>
                    <a:lstStyle/>
                    <a:p>
                      <a:pPr indent="0" lvl="0" marL="0" rtl="0" algn="l">
                        <a:spcBef>
                          <a:spcPts val="0"/>
                        </a:spcBef>
                        <a:spcAft>
                          <a:spcPts val="0"/>
                        </a:spcAft>
                        <a:buNone/>
                      </a:pPr>
                      <a:r>
                        <a:rPr lang="en"/>
                        <a:t>5.Misc.</a:t>
                      </a:r>
                      <a:endParaRPr/>
                    </a:p>
                  </a:txBody>
                  <a:tcPr marT="91425" marB="91425" marR="91425" marL="91425"/>
                </a:tc>
              </a:tr>
            </a:tbl>
          </a:graphicData>
        </a:graphic>
      </p:graphicFrame>
      <p:sp>
        <p:nvSpPr>
          <p:cNvPr id="721" name="Google Shape;721;p73"/>
          <p:cNvSpPr txBox="1"/>
          <p:nvPr/>
        </p:nvSpPr>
        <p:spPr>
          <a:xfrm>
            <a:off x="876300" y="1219050"/>
            <a:ext cx="100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sections:</a:t>
            </a:r>
            <a:endParaRPr>
              <a:latin typeface="Open Sans"/>
              <a:ea typeface="Open Sans"/>
              <a:cs typeface="Open Sans"/>
              <a:sym typeface="Open Sans"/>
            </a:endParaRPr>
          </a:p>
        </p:txBody>
      </p:sp>
      <p:sp>
        <p:nvSpPr>
          <p:cNvPr id="722" name="Google Shape;722;p73"/>
          <p:cNvSpPr txBox="1"/>
          <p:nvPr/>
        </p:nvSpPr>
        <p:spPr>
          <a:xfrm>
            <a:off x="4648200" y="4562325"/>
            <a:ext cx="20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target-domain.json</a:t>
            </a:r>
            <a:endParaRPr>
              <a:latin typeface="Open Sans"/>
              <a:ea typeface="Open Sans"/>
              <a:cs typeface="Open Sans"/>
              <a:sym typeface="Open Sans"/>
            </a:endParaRPr>
          </a:p>
        </p:txBody>
      </p:sp>
      <p:cxnSp>
        <p:nvCxnSpPr>
          <p:cNvPr id="723" name="Google Shape;723;p73"/>
          <p:cNvCxnSpPr/>
          <p:nvPr/>
        </p:nvCxnSpPr>
        <p:spPr>
          <a:xfrm flipH="1" rot="10800000">
            <a:off x="3228975" y="1428750"/>
            <a:ext cx="1028700" cy="190500"/>
          </a:xfrm>
          <a:prstGeom prst="straightConnector1">
            <a:avLst/>
          </a:prstGeom>
          <a:noFill/>
          <a:ln cap="flat" cmpd="sng" w="9525">
            <a:solidFill>
              <a:schemeClr val="dk2"/>
            </a:solidFill>
            <a:prstDash val="dot"/>
            <a:round/>
            <a:headEnd len="med" w="med" type="none"/>
            <a:tailEnd len="med" w="med" type="none"/>
          </a:ln>
        </p:spPr>
      </p:cxnSp>
      <p:cxnSp>
        <p:nvCxnSpPr>
          <p:cNvPr id="724" name="Google Shape;724;p73"/>
          <p:cNvCxnSpPr/>
          <p:nvPr/>
        </p:nvCxnSpPr>
        <p:spPr>
          <a:xfrm>
            <a:off x="3257550" y="3629025"/>
            <a:ext cx="1086000" cy="1114500"/>
          </a:xfrm>
          <a:prstGeom prst="straightConnector1">
            <a:avLst/>
          </a:prstGeom>
          <a:noFill/>
          <a:ln cap="flat" cmpd="sng" w="9525">
            <a:solidFill>
              <a:schemeClr val="dk2"/>
            </a:solidFill>
            <a:prstDash val="dot"/>
            <a:round/>
            <a:headEnd len="med" w="med" type="none"/>
            <a:tailEnd len="med" w="med" type="none"/>
          </a:ln>
        </p:spPr>
      </p:cxnSp>
      <p:sp>
        <p:nvSpPr>
          <p:cNvPr id="725" name="Google Shape;725;p73"/>
          <p:cNvSpPr/>
          <p:nvPr/>
        </p:nvSpPr>
        <p:spPr>
          <a:xfrm>
            <a:off x="4276725" y="1400175"/>
            <a:ext cx="2705100" cy="3295800"/>
          </a:xfrm>
          <a:prstGeom prst="rect">
            <a:avLst/>
          </a:prstGeom>
          <a:solidFill>
            <a:srgbClr val="D8D8D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"appName": "dell-powerflex",</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"appVersion": "1.0.0",</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"discoveryConfiguration": [],</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“required”: [],</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“nativeType: [],</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“nativeTypeMapping: [],</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“data”: {}</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a:t>
            </a:r>
            <a:endParaRPr b="1" sz="900">
              <a:solidFill>
                <a:schemeClr val="dk1"/>
              </a:solidFill>
              <a:highlight>
                <a:srgbClr val="D9D9D9"/>
              </a:highlight>
              <a:latin typeface="Courier New"/>
              <a:ea typeface="Courier New"/>
              <a:cs typeface="Courier New"/>
              <a:sym typeface="Courier New"/>
            </a:endParaRPr>
          </a:p>
        </p:txBody>
      </p:sp>
      <p:sp>
        <p:nvSpPr>
          <p:cNvPr id="726" name="Google Shape;726;p73"/>
          <p:cNvSpPr/>
          <p:nvPr/>
        </p:nvSpPr>
        <p:spPr>
          <a:xfrm>
            <a:off x="4276725" y="1704975"/>
            <a:ext cx="2705100" cy="352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7" name="Google Shape;727;p73"/>
          <p:cNvCxnSpPr>
            <a:endCxn id="726" idx="1"/>
          </p:cNvCxnSpPr>
          <p:nvPr/>
        </p:nvCxnSpPr>
        <p:spPr>
          <a:xfrm>
            <a:off x="3248025" y="1857225"/>
            <a:ext cx="1028700" cy="24000"/>
          </a:xfrm>
          <a:prstGeom prst="straightConnector1">
            <a:avLst/>
          </a:prstGeom>
          <a:noFill/>
          <a:ln cap="flat" cmpd="sng" w="9525">
            <a:solidFill>
              <a:srgbClr val="FF0000"/>
            </a:solidFill>
            <a:prstDash val="solid"/>
            <a:round/>
            <a:headEnd len="med" w="med" type="none"/>
            <a:tailEnd len="med" w="med" type="triangle"/>
          </a:ln>
        </p:spPr>
      </p:cxnSp>
      <p:sp>
        <p:nvSpPr>
          <p:cNvPr id="728" name="Google Shape;728;p73"/>
          <p:cNvSpPr/>
          <p:nvPr/>
        </p:nvSpPr>
        <p:spPr>
          <a:xfrm>
            <a:off x="4276725" y="2114550"/>
            <a:ext cx="2705100" cy="352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9" name="Google Shape;729;p73"/>
          <p:cNvCxnSpPr>
            <a:endCxn id="728" idx="1"/>
          </p:cNvCxnSpPr>
          <p:nvPr/>
        </p:nvCxnSpPr>
        <p:spPr>
          <a:xfrm>
            <a:off x="3248025" y="2200200"/>
            <a:ext cx="1028700" cy="90600"/>
          </a:xfrm>
          <a:prstGeom prst="straightConnector1">
            <a:avLst/>
          </a:prstGeom>
          <a:noFill/>
          <a:ln cap="flat" cmpd="sng" w="9525">
            <a:solidFill>
              <a:srgbClr val="FF0000"/>
            </a:solidFill>
            <a:prstDash val="solid"/>
            <a:round/>
            <a:headEnd len="med" w="med" type="none"/>
            <a:tailEnd len="med" w="med" type="triangle"/>
          </a:ln>
        </p:spPr>
      </p:cxnSp>
      <p:sp>
        <p:nvSpPr>
          <p:cNvPr id="730" name="Google Shape;730;p73"/>
          <p:cNvSpPr/>
          <p:nvPr/>
        </p:nvSpPr>
        <p:spPr>
          <a:xfrm>
            <a:off x="4276725" y="2524125"/>
            <a:ext cx="2705100" cy="190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1" name="Google Shape;731;p73"/>
          <p:cNvCxnSpPr>
            <a:endCxn id="730" idx="1"/>
          </p:cNvCxnSpPr>
          <p:nvPr/>
        </p:nvCxnSpPr>
        <p:spPr>
          <a:xfrm>
            <a:off x="3257625" y="2543175"/>
            <a:ext cx="1019100" cy="76200"/>
          </a:xfrm>
          <a:prstGeom prst="straightConnector1">
            <a:avLst/>
          </a:prstGeom>
          <a:noFill/>
          <a:ln cap="flat" cmpd="sng" w="9525">
            <a:solidFill>
              <a:srgbClr val="FF0000"/>
            </a:solidFill>
            <a:prstDash val="solid"/>
            <a:round/>
            <a:headEnd len="med" w="med" type="none"/>
            <a:tailEnd len="med" w="med" type="triangle"/>
          </a:ln>
        </p:spPr>
      </p:cxnSp>
      <p:sp>
        <p:nvSpPr>
          <p:cNvPr id="732" name="Google Shape;732;p73"/>
          <p:cNvSpPr/>
          <p:nvPr/>
        </p:nvSpPr>
        <p:spPr>
          <a:xfrm>
            <a:off x="4276725" y="2762175"/>
            <a:ext cx="2705100" cy="190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3" name="Google Shape;733;p73"/>
          <p:cNvCxnSpPr>
            <a:endCxn id="732" idx="1"/>
          </p:cNvCxnSpPr>
          <p:nvPr/>
        </p:nvCxnSpPr>
        <p:spPr>
          <a:xfrm flipH="1" rot="10800000">
            <a:off x="3228825" y="2857425"/>
            <a:ext cx="1047900" cy="76200"/>
          </a:xfrm>
          <a:prstGeom prst="straightConnector1">
            <a:avLst/>
          </a:prstGeom>
          <a:noFill/>
          <a:ln cap="flat" cmpd="sng" w="9525">
            <a:solidFill>
              <a:srgbClr val="FF0000"/>
            </a:solidFill>
            <a:prstDash val="solid"/>
            <a:round/>
            <a:headEnd len="med" w="med" type="none"/>
            <a:tailEnd len="med" w="med" type="triangle"/>
          </a:ln>
        </p:spPr>
      </p:cxnSp>
      <p:sp>
        <p:nvSpPr>
          <p:cNvPr id="734" name="Google Shape;734;p73"/>
          <p:cNvSpPr/>
          <p:nvPr/>
        </p:nvSpPr>
        <p:spPr>
          <a:xfrm>
            <a:off x="4276725" y="2962313"/>
            <a:ext cx="2705100" cy="190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5" name="Google Shape;735;p73"/>
          <p:cNvCxnSpPr>
            <a:endCxn id="734" idx="1"/>
          </p:cNvCxnSpPr>
          <p:nvPr/>
        </p:nvCxnSpPr>
        <p:spPr>
          <a:xfrm flipH="1" rot="10800000">
            <a:off x="3248025" y="3057563"/>
            <a:ext cx="1028700" cy="3429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4"/>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Domain Model - Configurations</a:t>
            </a:r>
            <a:endParaRPr/>
          </a:p>
        </p:txBody>
      </p:sp>
      <p:grpSp>
        <p:nvGrpSpPr>
          <p:cNvPr id="741" name="Google Shape;741;p74"/>
          <p:cNvGrpSpPr/>
          <p:nvPr/>
        </p:nvGrpSpPr>
        <p:grpSpPr>
          <a:xfrm>
            <a:off x="7361600" y="165425"/>
            <a:ext cx="1590000" cy="142200"/>
            <a:chOff x="2513375" y="4223075"/>
            <a:chExt cx="1590000" cy="142200"/>
          </a:xfrm>
        </p:grpSpPr>
        <p:cxnSp>
          <p:nvCxnSpPr>
            <p:cNvPr id="742" name="Google Shape;742;p74"/>
            <p:cNvCxnSpPr>
              <a:endCxn id="743" idx="6"/>
            </p:cNvCxnSpPr>
            <p:nvPr/>
          </p:nvCxnSpPr>
          <p:spPr>
            <a:xfrm>
              <a:off x="2513975" y="4285175"/>
              <a:ext cx="1589400" cy="9000"/>
            </a:xfrm>
            <a:prstGeom prst="straightConnector1">
              <a:avLst/>
            </a:prstGeom>
            <a:noFill/>
            <a:ln cap="flat" cmpd="sng" w="9525">
              <a:solidFill>
                <a:schemeClr val="dk2"/>
              </a:solidFill>
              <a:prstDash val="solid"/>
              <a:round/>
              <a:headEnd len="med" w="med" type="none"/>
              <a:tailEnd len="med" w="med" type="none"/>
            </a:ln>
          </p:spPr>
        </p:cxnSp>
        <p:sp>
          <p:nvSpPr>
            <p:cNvPr id="744" name="Google Shape;744;p74"/>
            <p:cNvSpPr/>
            <p:nvPr/>
          </p:nvSpPr>
          <p:spPr>
            <a:xfrm>
              <a:off x="2513375" y="4223075"/>
              <a:ext cx="142200" cy="142200"/>
            </a:xfrm>
            <a:prstGeom prst="ellipse">
              <a:avLst/>
            </a:prstGeom>
            <a:solidFill>
              <a:srgbClr val="6AA84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4"/>
            <p:cNvSpPr/>
            <p:nvPr/>
          </p:nvSpPr>
          <p:spPr>
            <a:xfrm>
              <a:off x="287532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4"/>
            <p:cNvSpPr/>
            <p:nvPr/>
          </p:nvSpPr>
          <p:spPr>
            <a:xfrm>
              <a:off x="323727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4"/>
            <p:cNvSpPr/>
            <p:nvPr/>
          </p:nvSpPr>
          <p:spPr>
            <a:xfrm>
              <a:off x="359922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4"/>
            <p:cNvSpPr/>
            <p:nvPr/>
          </p:nvSpPr>
          <p:spPr>
            <a:xfrm>
              <a:off x="396117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74"/>
          <p:cNvSpPr txBox="1"/>
          <p:nvPr/>
        </p:nvSpPr>
        <p:spPr>
          <a:xfrm>
            <a:off x="1165900" y="4349125"/>
            <a:ext cx="20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target-domain.json</a:t>
            </a:r>
            <a:endParaRPr>
              <a:latin typeface="Open Sans"/>
              <a:ea typeface="Open Sans"/>
              <a:cs typeface="Open Sans"/>
              <a:sym typeface="Open Sans"/>
            </a:endParaRPr>
          </a:p>
        </p:txBody>
      </p:sp>
      <p:sp>
        <p:nvSpPr>
          <p:cNvPr id="749" name="Google Shape;749;p74"/>
          <p:cNvSpPr/>
          <p:nvPr/>
        </p:nvSpPr>
        <p:spPr>
          <a:xfrm>
            <a:off x="794425" y="1186975"/>
            <a:ext cx="2705100" cy="3295800"/>
          </a:xfrm>
          <a:prstGeom prst="rect">
            <a:avLst/>
          </a:prstGeom>
          <a:solidFill>
            <a:srgbClr val="D8D8D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"appName": "dell-powerflex",</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"appVersion": "1.0.0",</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"discoveryConfiguration": [],</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“required”: [],</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“nativeType: [],</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“nativeTypeMapping: [],</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“data”: {}</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a:t>
            </a:r>
            <a:endParaRPr b="1" sz="900">
              <a:solidFill>
                <a:schemeClr val="dk1"/>
              </a:solidFill>
              <a:highlight>
                <a:srgbClr val="D9D9D9"/>
              </a:highlight>
              <a:latin typeface="Courier New"/>
              <a:ea typeface="Courier New"/>
              <a:cs typeface="Courier New"/>
              <a:sym typeface="Courier New"/>
            </a:endParaRPr>
          </a:p>
        </p:txBody>
      </p:sp>
      <p:sp>
        <p:nvSpPr>
          <p:cNvPr id="750" name="Google Shape;750;p74"/>
          <p:cNvSpPr/>
          <p:nvPr/>
        </p:nvSpPr>
        <p:spPr>
          <a:xfrm>
            <a:off x="794425" y="1901350"/>
            <a:ext cx="2705100" cy="352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4"/>
          <p:cNvSpPr txBox="1"/>
          <p:nvPr>
            <p:ph idx="4294967295" type="body"/>
          </p:nvPr>
        </p:nvSpPr>
        <p:spPr>
          <a:xfrm>
            <a:off x="4469700" y="1186975"/>
            <a:ext cx="3783000" cy="3416400"/>
          </a:xfrm>
          <a:prstGeom prst="rect">
            <a:avLst/>
          </a:prstGeom>
        </p:spPr>
        <p:txBody>
          <a:bodyPr anchorCtr="0" anchor="t" bIns="34275" lIns="68575" spcFirstLastPara="1" rIns="68575" wrap="square" tIns="34275">
            <a:normAutofit fontScale="77500"/>
          </a:bodyPr>
          <a:lstStyle/>
          <a:p>
            <a:pPr indent="-317182" lvl="0" marL="457200" rtl="0" algn="l">
              <a:spcBef>
                <a:spcPts val="0"/>
              </a:spcBef>
              <a:spcAft>
                <a:spcPts val="0"/>
              </a:spcAft>
              <a:buSzPct val="100000"/>
              <a:buChar char="●"/>
            </a:pPr>
            <a:r>
              <a:rPr lang="en"/>
              <a:t>Specifies various inputs required to authenticate the connection with the target</a:t>
            </a:r>
            <a:endParaRPr/>
          </a:p>
          <a:p>
            <a:pPr indent="0" lvl="0" marL="1371600" rtl="0" algn="l">
              <a:spcBef>
                <a:spcPts val="0"/>
              </a:spcBef>
              <a:spcAft>
                <a:spcPts val="0"/>
              </a:spcAft>
              <a:buNone/>
            </a:pPr>
            <a:r>
              <a:t/>
            </a:r>
            <a:endParaRPr/>
          </a:p>
          <a:p>
            <a:pPr indent="-317182" lvl="0" marL="457200" rtl="0" algn="l">
              <a:spcBef>
                <a:spcPts val="0"/>
              </a:spcBef>
              <a:spcAft>
                <a:spcPts val="0"/>
              </a:spcAft>
              <a:buSzPct val="100000"/>
              <a:buChar char="●"/>
            </a:pPr>
            <a:r>
              <a:rPr lang="en"/>
              <a:t>Code generator uses this </a:t>
            </a:r>
            <a:r>
              <a:rPr lang="en"/>
              <a:t>minimum</a:t>
            </a:r>
            <a:r>
              <a:rPr lang="en"/>
              <a:t> information to generate “</a:t>
            </a:r>
            <a:r>
              <a:rPr lang="en" u="sng">
                <a:solidFill>
                  <a:schemeClr val="hlink"/>
                </a:solidFill>
                <a:hlinkClick r:id="rId3"/>
              </a:rPr>
              <a:t>JSON Forms</a:t>
            </a:r>
            <a:r>
              <a:rPr lang="en"/>
              <a:t>”</a:t>
            </a:r>
            <a:endParaRPr/>
          </a:p>
          <a:p>
            <a:pPr indent="0" lvl="0" marL="0" rtl="0" algn="l">
              <a:spcBef>
                <a:spcPts val="0"/>
              </a:spcBef>
              <a:spcAft>
                <a:spcPts val="0"/>
              </a:spcAft>
              <a:buNone/>
            </a:pPr>
            <a:r>
              <a:t/>
            </a:r>
            <a:endParaRPr/>
          </a:p>
          <a:p>
            <a:pPr indent="-317182" lvl="0" marL="457200" rtl="0" algn="l">
              <a:spcBef>
                <a:spcPts val="0"/>
              </a:spcBef>
              <a:spcAft>
                <a:spcPts val="0"/>
              </a:spcAft>
              <a:buSzPct val="100000"/>
              <a:buChar char="●"/>
            </a:pPr>
            <a:r>
              <a:rPr lang="en"/>
              <a:t>OpsRamp Cloud will render the UI </a:t>
            </a:r>
            <a:r>
              <a:rPr lang="en"/>
              <a:t>based</a:t>
            </a:r>
            <a:r>
              <a:rPr lang="en"/>
              <a:t> on this JSON form when the app is installed on a gateway</a:t>
            </a:r>
            <a:endParaRPr/>
          </a:p>
          <a:p>
            <a:pPr indent="0" lvl="0" marL="914400" rtl="0" algn="l">
              <a:spcBef>
                <a:spcPts val="0"/>
              </a:spcBef>
              <a:spcAft>
                <a:spcPts val="0"/>
              </a:spcAft>
              <a:buNone/>
            </a:pPr>
            <a:r>
              <a:t/>
            </a:r>
            <a:endParaRPr/>
          </a:p>
          <a:p>
            <a:pPr indent="-317182" lvl="0" marL="457200" rtl="0" algn="l">
              <a:spcBef>
                <a:spcPts val="0"/>
              </a:spcBef>
              <a:spcAft>
                <a:spcPts val="0"/>
              </a:spcAft>
              <a:buSzPct val="100000"/>
              <a:buChar char="●"/>
            </a:pPr>
            <a:r>
              <a:rPr lang="en"/>
              <a:t>OpsRamp Cloud will send the configuration information to the app</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75"/>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Domain Model - Discovery configurations</a:t>
            </a:r>
            <a:endParaRPr/>
          </a:p>
        </p:txBody>
      </p:sp>
      <p:grpSp>
        <p:nvGrpSpPr>
          <p:cNvPr id="757" name="Google Shape;757;p75"/>
          <p:cNvGrpSpPr/>
          <p:nvPr/>
        </p:nvGrpSpPr>
        <p:grpSpPr>
          <a:xfrm>
            <a:off x="7361600" y="165425"/>
            <a:ext cx="1590000" cy="142200"/>
            <a:chOff x="2513375" y="4223075"/>
            <a:chExt cx="1590000" cy="142200"/>
          </a:xfrm>
        </p:grpSpPr>
        <p:cxnSp>
          <p:nvCxnSpPr>
            <p:cNvPr id="758" name="Google Shape;758;p75"/>
            <p:cNvCxnSpPr>
              <a:endCxn id="759" idx="6"/>
            </p:cNvCxnSpPr>
            <p:nvPr/>
          </p:nvCxnSpPr>
          <p:spPr>
            <a:xfrm>
              <a:off x="2513975" y="4285175"/>
              <a:ext cx="1589400" cy="90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75"/>
            <p:cNvSpPr/>
            <p:nvPr/>
          </p:nvSpPr>
          <p:spPr>
            <a:xfrm>
              <a:off x="2513375" y="4223075"/>
              <a:ext cx="142200" cy="142200"/>
            </a:xfrm>
            <a:prstGeom prst="ellipse">
              <a:avLst/>
            </a:prstGeom>
            <a:solidFill>
              <a:srgbClr val="6AA84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5"/>
            <p:cNvSpPr/>
            <p:nvPr/>
          </p:nvSpPr>
          <p:spPr>
            <a:xfrm>
              <a:off x="287532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5"/>
            <p:cNvSpPr/>
            <p:nvPr/>
          </p:nvSpPr>
          <p:spPr>
            <a:xfrm>
              <a:off x="323727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5"/>
            <p:cNvSpPr/>
            <p:nvPr/>
          </p:nvSpPr>
          <p:spPr>
            <a:xfrm>
              <a:off x="359922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5"/>
            <p:cNvSpPr/>
            <p:nvPr/>
          </p:nvSpPr>
          <p:spPr>
            <a:xfrm>
              <a:off x="396117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 name="Google Shape;764;p75"/>
          <p:cNvSpPr txBox="1"/>
          <p:nvPr/>
        </p:nvSpPr>
        <p:spPr>
          <a:xfrm>
            <a:off x="1165900" y="4349125"/>
            <a:ext cx="20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target-domain.json</a:t>
            </a:r>
            <a:endParaRPr>
              <a:latin typeface="Open Sans"/>
              <a:ea typeface="Open Sans"/>
              <a:cs typeface="Open Sans"/>
              <a:sym typeface="Open Sans"/>
            </a:endParaRPr>
          </a:p>
        </p:txBody>
      </p:sp>
      <p:sp>
        <p:nvSpPr>
          <p:cNvPr id="765" name="Google Shape;765;p75"/>
          <p:cNvSpPr/>
          <p:nvPr/>
        </p:nvSpPr>
        <p:spPr>
          <a:xfrm>
            <a:off x="794425" y="1186975"/>
            <a:ext cx="2705100" cy="3295800"/>
          </a:xfrm>
          <a:prstGeom prst="rect">
            <a:avLst/>
          </a:prstGeom>
          <a:solidFill>
            <a:srgbClr val="D8D8D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"appName": "dell-powerflex",</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"appVersion": "1.0.0",</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"discoveryConfiguration": [],</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“required”: [],</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“nativeType: [],</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“nativeTypeMapping: [],</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“data”: {}</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a:t>
            </a:r>
            <a:endParaRPr b="1" sz="900">
              <a:solidFill>
                <a:schemeClr val="dk1"/>
              </a:solidFill>
              <a:highlight>
                <a:srgbClr val="D9D9D9"/>
              </a:highlight>
              <a:latin typeface="Courier New"/>
              <a:ea typeface="Courier New"/>
              <a:cs typeface="Courier New"/>
              <a:sym typeface="Courier New"/>
            </a:endParaRPr>
          </a:p>
        </p:txBody>
      </p:sp>
      <p:sp>
        <p:nvSpPr>
          <p:cNvPr id="766" name="Google Shape;766;p75"/>
          <p:cNvSpPr/>
          <p:nvPr/>
        </p:nvSpPr>
        <p:spPr>
          <a:xfrm>
            <a:off x="794425" y="1901350"/>
            <a:ext cx="2705100" cy="352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5"/>
          <p:cNvSpPr txBox="1"/>
          <p:nvPr/>
        </p:nvSpPr>
        <p:spPr>
          <a:xfrm>
            <a:off x="4403225" y="1030450"/>
            <a:ext cx="4151400" cy="4186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800">
                <a:solidFill>
                  <a:srgbClr val="0451A5"/>
                </a:solidFill>
                <a:highlight>
                  <a:srgbClr val="FFFFFF"/>
                </a:highlight>
                <a:latin typeface="Courier New"/>
                <a:ea typeface="Courier New"/>
                <a:cs typeface="Courier New"/>
                <a:sym typeface="Courier New"/>
              </a:rPr>
              <a:t>"discoveryConfiguration"</a:t>
            </a:r>
            <a:r>
              <a:rPr b="1" lang="en" sz="800">
                <a:solidFill>
                  <a:srgbClr val="292929"/>
                </a:solidFill>
                <a:highlight>
                  <a:srgbClr val="FFFFFF"/>
                </a:highlight>
                <a:latin typeface="Courier New"/>
                <a:ea typeface="Courier New"/>
                <a:cs typeface="Courier New"/>
                <a:sym typeface="Courier New"/>
              </a:rPr>
              <a:t>: [</a:t>
            </a:r>
            <a:endParaRPr b="1" sz="800">
              <a:solidFill>
                <a:srgbClr val="292929"/>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800">
                <a:solidFill>
                  <a:srgbClr val="292929"/>
                </a:solidFill>
                <a:highlight>
                  <a:srgbClr val="FFFFFF"/>
                </a:highlight>
                <a:latin typeface="Courier New"/>
                <a:ea typeface="Courier New"/>
                <a:cs typeface="Courier New"/>
                <a:sym typeface="Courier New"/>
              </a:rPr>
              <a:t>   {</a:t>
            </a:r>
            <a:endParaRPr b="1" sz="800">
              <a:solidFill>
                <a:srgbClr val="292929"/>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800">
                <a:solidFill>
                  <a:srgbClr val="292929"/>
                </a:solidFill>
                <a:highlight>
                  <a:srgbClr val="FFFFFF"/>
                </a:highlight>
                <a:latin typeface="Courier New"/>
                <a:ea typeface="Courier New"/>
                <a:cs typeface="Courier New"/>
                <a:sym typeface="Courier New"/>
              </a:rPr>
              <a:t>     </a:t>
            </a:r>
            <a:r>
              <a:rPr b="1" lang="en" sz="800">
                <a:solidFill>
                  <a:srgbClr val="0451A5"/>
                </a:solidFill>
                <a:highlight>
                  <a:srgbClr val="FFFFFF"/>
                </a:highlight>
                <a:latin typeface="Courier New"/>
                <a:ea typeface="Courier New"/>
                <a:cs typeface="Courier New"/>
                <a:sym typeface="Courier New"/>
              </a:rPr>
              <a:t>"propertyName"</a:t>
            </a:r>
            <a:r>
              <a:rPr b="1" lang="en" sz="800">
                <a:solidFill>
                  <a:srgbClr val="292929"/>
                </a:solidFill>
                <a:highlight>
                  <a:srgbClr val="FFFFFF"/>
                </a:highlight>
                <a:latin typeface="Courier New"/>
                <a:ea typeface="Courier New"/>
                <a:cs typeface="Courier New"/>
                <a:sym typeface="Courier New"/>
              </a:rPr>
              <a:t>: </a:t>
            </a:r>
            <a:r>
              <a:rPr b="1" lang="en" sz="800">
                <a:solidFill>
                  <a:srgbClr val="0F4A85"/>
                </a:solidFill>
                <a:highlight>
                  <a:srgbClr val="FFFFFF"/>
                </a:highlight>
                <a:latin typeface="Courier New"/>
                <a:ea typeface="Courier New"/>
                <a:cs typeface="Courier New"/>
                <a:sym typeface="Courier New"/>
              </a:rPr>
              <a:t>"isSecure"</a:t>
            </a:r>
            <a:r>
              <a:rPr b="1" lang="en" sz="800">
                <a:solidFill>
                  <a:srgbClr val="292929"/>
                </a:solidFill>
                <a:highlight>
                  <a:srgbClr val="FFFFFF"/>
                </a:highlight>
                <a:latin typeface="Courier New"/>
                <a:ea typeface="Courier New"/>
                <a:cs typeface="Courier New"/>
                <a:sym typeface="Courier New"/>
              </a:rPr>
              <a:t>,</a:t>
            </a:r>
            <a:endParaRPr b="1" sz="800">
              <a:solidFill>
                <a:srgbClr val="292929"/>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800">
                <a:solidFill>
                  <a:srgbClr val="292929"/>
                </a:solidFill>
                <a:highlight>
                  <a:srgbClr val="FFFFFF"/>
                </a:highlight>
                <a:latin typeface="Courier New"/>
                <a:ea typeface="Courier New"/>
                <a:cs typeface="Courier New"/>
                <a:sym typeface="Courier New"/>
              </a:rPr>
              <a:t>     </a:t>
            </a:r>
            <a:r>
              <a:rPr b="1" lang="en" sz="800">
                <a:solidFill>
                  <a:srgbClr val="0451A5"/>
                </a:solidFill>
                <a:highlight>
                  <a:srgbClr val="FFFFFF"/>
                </a:highlight>
                <a:latin typeface="Courier New"/>
                <a:ea typeface="Courier New"/>
                <a:cs typeface="Courier New"/>
                <a:sym typeface="Courier New"/>
              </a:rPr>
              <a:t>"label"</a:t>
            </a:r>
            <a:r>
              <a:rPr b="1" lang="en" sz="800">
                <a:solidFill>
                  <a:srgbClr val="292929"/>
                </a:solidFill>
                <a:highlight>
                  <a:srgbClr val="FFFFFF"/>
                </a:highlight>
                <a:latin typeface="Courier New"/>
                <a:ea typeface="Courier New"/>
                <a:cs typeface="Courier New"/>
                <a:sym typeface="Courier New"/>
              </a:rPr>
              <a:t>: </a:t>
            </a:r>
            <a:r>
              <a:rPr b="1" lang="en" sz="800">
                <a:solidFill>
                  <a:srgbClr val="0F4A85"/>
                </a:solidFill>
                <a:highlight>
                  <a:srgbClr val="FFFFFF"/>
                </a:highlight>
                <a:latin typeface="Courier New"/>
                <a:ea typeface="Courier New"/>
                <a:cs typeface="Courier New"/>
                <a:sym typeface="Courier New"/>
              </a:rPr>
              <a:t>"Is Secure"</a:t>
            </a:r>
            <a:r>
              <a:rPr b="1" lang="en" sz="800">
                <a:solidFill>
                  <a:srgbClr val="292929"/>
                </a:solidFill>
                <a:highlight>
                  <a:srgbClr val="FFFFFF"/>
                </a:highlight>
                <a:latin typeface="Courier New"/>
                <a:ea typeface="Courier New"/>
                <a:cs typeface="Courier New"/>
                <a:sym typeface="Courier New"/>
              </a:rPr>
              <a:t>,</a:t>
            </a:r>
            <a:endParaRPr b="1" sz="800">
              <a:solidFill>
                <a:srgbClr val="292929"/>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800">
                <a:solidFill>
                  <a:srgbClr val="292929"/>
                </a:solidFill>
                <a:highlight>
                  <a:srgbClr val="FFFFFF"/>
                </a:highlight>
                <a:latin typeface="Courier New"/>
                <a:ea typeface="Courier New"/>
                <a:cs typeface="Courier New"/>
                <a:sym typeface="Courier New"/>
              </a:rPr>
              <a:t>     </a:t>
            </a:r>
            <a:r>
              <a:rPr b="1" lang="en" sz="800">
                <a:solidFill>
                  <a:srgbClr val="0451A5"/>
                </a:solidFill>
                <a:highlight>
                  <a:srgbClr val="FFFFFF"/>
                </a:highlight>
                <a:latin typeface="Courier New"/>
                <a:ea typeface="Courier New"/>
                <a:cs typeface="Courier New"/>
                <a:sym typeface="Courier New"/>
              </a:rPr>
              <a:t>"dataType"</a:t>
            </a:r>
            <a:r>
              <a:rPr b="1" lang="en" sz="800">
                <a:solidFill>
                  <a:srgbClr val="292929"/>
                </a:solidFill>
                <a:highlight>
                  <a:srgbClr val="FFFFFF"/>
                </a:highlight>
                <a:latin typeface="Courier New"/>
                <a:ea typeface="Courier New"/>
                <a:cs typeface="Courier New"/>
                <a:sym typeface="Courier New"/>
              </a:rPr>
              <a:t>: </a:t>
            </a:r>
            <a:r>
              <a:rPr b="1" lang="en" sz="800">
                <a:solidFill>
                  <a:srgbClr val="0F4A85"/>
                </a:solidFill>
                <a:highlight>
                  <a:srgbClr val="FFFFFF"/>
                </a:highlight>
                <a:latin typeface="Courier New"/>
                <a:ea typeface="Courier New"/>
                <a:cs typeface="Courier New"/>
                <a:sym typeface="Courier New"/>
              </a:rPr>
              <a:t>"boolean"</a:t>
            </a:r>
            <a:endParaRPr b="1" sz="800">
              <a:solidFill>
                <a:srgbClr val="0F4A8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800">
                <a:solidFill>
                  <a:srgbClr val="292929"/>
                </a:solidFill>
                <a:highlight>
                  <a:srgbClr val="FFFFFF"/>
                </a:highlight>
                <a:latin typeface="Courier New"/>
                <a:ea typeface="Courier New"/>
                <a:cs typeface="Courier New"/>
                <a:sym typeface="Courier New"/>
              </a:rPr>
              <a:t>   },</a:t>
            </a:r>
            <a:endParaRPr b="1" sz="800">
              <a:solidFill>
                <a:srgbClr val="292929"/>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800">
                <a:solidFill>
                  <a:srgbClr val="292929"/>
                </a:solidFill>
                <a:highlight>
                  <a:srgbClr val="FFFFFF"/>
                </a:highlight>
                <a:latin typeface="Courier New"/>
                <a:ea typeface="Courier New"/>
                <a:cs typeface="Courier New"/>
                <a:sym typeface="Courier New"/>
              </a:rPr>
              <a:t>   {</a:t>
            </a:r>
            <a:endParaRPr b="1" sz="800">
              <a:solidFill>
                <a:srgbClr val="292929"/>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800">
                <a:solidFill>
                  <a:srgbClr val="292929"/>
                </a:solidFill>
                <a:highlight>
                  <a:srgbClr val="FFFFFF"/>
                </a:highlight>
                <a:latin typeface="Courier New"/>
                <a:ea typeface="Courier New"/>
                <a:cs typeface="Courier New"/>
                <a:sym typeface="Courier New"/>
              </a:rPr>
              <a:t>     </a:t>
            </a:r>
            <a:r>
              <a:rPr b="1" lang="en" sz="800">
                <a:solidFill>
                  <a:srgbClr val="0451A5"/>
                </a:solidFill>
                <a:highlight>
                  <a:srgbClr val="FFFFFF"/>
                </a:highlight>
                <a:latin typeface="Courier New"/>
                <a:ea typeface="Courier New"/>
                <a:cs typeface="Courier New"/>
                <a:sym typeface="Courier New"/>
              </a:rPr>
              <a:t>"propertyName"</a:t>
            </a:r>
            <a:r>
              <a:rPr b="1" lang="en" sz="800">
                <a:solidFill>
                  <a:srgbClr val="292929"/>
                </a:solidFill>
                <a:highlight>
                  <a:srgbClr val="FFFFFF"/>
                </a:highlight>
                <a:latin typeface="Courier New"/>
                <a:ea typeface="Courier New"/>
                <a:cs typeface="Courier New"/>
                <a:sym typeface="Courier New"/>
              </a:rPr>
              <a:t>: </a:t>
            </a:r>
            <a:r>
              <a:rPr b="1" lang="en" sz="800">
                <a:solidFill>
                  <a:srgbClr val="0F4A85"/>
                </a:solidFill>
                <a:highlight>
                  <a:srgbClr val="FFFFFF"/>
                </a:highlight>
                <a:latin typeface="Courier New"/>
                <a:ea typeface="Courier New"/>
                <a:cs typeface="Courier New"/>
                <a:sym typeface="Courier New"/>
              </a:rPr>
              <a:t>"dellFlexGatewayIP"</a:t>
            </a:r>
            <a:r>
              <a:rPr b="1" lang="en" sz="800">
                <a:solidFill>
                  <a:srgbClr val="292929"/>
                </a:solidFill>
                <a:highlight>
                  <a:srgbClr val="FFFFFF"/>
                </a:highlight>
                <a:latin typeface="Courier New"/>
                <a:ea typeface="Courier New"/>
                <a:cs typeface="Courier New"/>
                <a:sym typeface="Courier New"/>
              </a:rPr>
              <a:t>,</a:t>
            </a:r>
            <a:endParaRPr b="1" sz="800">
              <a:solidFill>
                <a:srgbClr val="292929"/>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800">
                <a:solidFill>
                  <a:srgbClr val="292929"/>
                </a:solidFill>
                <a:highlight>
                  <a:srgbClr val="FFFFFF"/>
                </a:highlight>
                <a:latin typeface="Courier New"/>
                <a:ea typeface="Courier New"/>
                <a:cs typeface="Courier New"/>
                <a:sym typeface="Courier New"/>
              </a:rPr>
              <a:t>     </a:t>
            </a:r>
            <a:r>
              <a:rPr b="1" lang="en" sz="800">
                <a:solidFill>
                  <a:srgbClr val="0451A5"/>
                </a:solidFill>
                <a:highlight>
                  <a:srgbClr val="FFFFFF"/>
                </a:highlight>
                <a:latin typeface="Courier New"/>
                <a:ea typeface="Courier New"/>
                <a:cs typeface="Courier New"/>
                <a:sym typeface="Courier New"/>
              </a:rPr>
              <a:t>"label"</a:t>
            </a:r>
            <a:r>
              <a:rPr b="1" lang="en" sz="800">
                <a:solidFill>
                  <a:srgbClr val="292929"/>
                </a:solidFill>
                <a:highlight>
                  <a:srgbClr val="FFFFFF"/>
                </a:highlight>
                <a:latin typeface="Courier New"/>
                <a:ea typeface="Courier New"/>
                <a:cs typeface="Courier New"/>
                <a:sym typeface="Courier New"/>
              </a:rPr>
              <a:t>: </a:t>
            </a:r>
            <a:r>
              <a:rPr b="1" lang="en" sz="800">
                <a:solidFill>
                  <a:srgbClr val="0F4A85"/>
                </a:solidFill>
                <a:highlight>
                  <a:srgbClr val="FFFFFF"/>
                </a:highlight>
                <a:latin typeface="Courier New"/>
                <a:ea typeface="Courier New"/>
                <a:cs typeface="Courier New"/>
                <a:sym typeface="Courier New"/>
              </a:rPr>
              <a:t>"Dell PowerFlex Gateway IP </a:t>
            </a:r>
            <a:r>
              <a:rPr b="1" lang="en" sz="800">
                <a:solidFill>
                  <a:srgbClr val="0F4A85"/>
                </a:solidFill>
                <a:highlight>
                  <a:srgbClr val="FFFFFF"/>
                </a:highlight>
                <a:latin typeface="Courier New"/>
                <a:ea typeface="Courier New"/>
                <a:cs typeface="Courier New"/>
                <a:sym typeface="Courier New"/>
              </a:rPr>
              <a:t>Address</a:t>
            </a:r>
            <a:r>
              <a:rPr b="1" lang="en" sz="800">
                <a:solidFill>
                  <a:srgbClr val="0F4A85"/>
                </a:solidFill>
                <a:highlight>
                  <a:srgbClr val="FFFFFF"/>
                </a:highlight>
                <a:latin typeface="Courier New"/>
                <a:ea typeface="Courier New"/>
                <a:cs typeface="Courier New"/>
                <a:sym typeface="Courier New"/>
              </a:rPr>
              <a:t>"</a:t>
            </a:r>
            <a:r>
              <a:rPr b="1" lang="en" sz="800">
                <a:solidFill>
                  <a:srgbClr val="292929"/>
                </a:solidFill>
                <a:highlight>
                  <a:srgbClr val="FFFFFF"/>
                </a:highlight>
                <a:latin typeface="Courier New"/>
                <a:ea typeface="Courier New"/>
                <a:cs typeface="Courier New"/>
                <a:sym typeface="Courier New"/>
              </a:rPr>
              <a:t>,</a:t>
            </a:r>
            <a:endParaRPr b="1" sz="800">
              <a:solidFill>
                <a:srgbClr val="292929"/>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800">
                <a:solidFill>
                  <a:srgbClr val="292929"/>
                </a:solidFill>
                <a:highlight>
                  <a:srgbClr val="FFFFFF"/>
                </a:highlight>
                <a:latin typeface="Courier New"/>
                <a:ea typeface="Courier New"/>
                <a:cs typeface="Courier New"/>
                <a:sym typeface="Courier New"/>
              </a:rPr>
              <a:t>     </a:t>
            </a:r>
            <a:r>
              <a:rPr b="1" lang="en" sz="800">
                <a:solidFill>
                  <a:srgbClr val="0451A5"/>
                </a:solidFill>
                <a:highlight>
                  <a:srgbClr val="FFFFFF"/>
                </a:highlight>
                <a:latin typeface="Courier New"/>
                <a:ea typeface="Courier New"/>
                <a:cs typeface="Courier New"/>
                <a:sym typeface="Courier New"/>
              </a:rPr>
              <a:t>"dataType"</a:t>
            </a:r>
            <a:r>
              <a:rPr b="1" lang="en" sz="800">
                <a:solidFill>
                  <a:srgbClr val="292929"/>
                </a:solidFill>
                <a:highlight>
                  <a:srgbClr val="FFFFFF"/>
                </a:highlight>
                <a:latin typeface="Courier New"/>
                <a:ea typeface="Courier New"/>
                <a:cs typeface="Courier New"/>
                <a:sym typeface="Courier New"/>
              </a:rPr>
              <a:t>: </a:t>
            </a:r>
            <a:r>
              <a:rPr b="1" lang="en" sz="800">
                <a:solidFill>
                  <a:srgbClr val="0F4A85"/>
                </a:solidFill>
                <a:highlight>
                  <a:srgbClr val="FFFFFF"/>
                </a:highlight>
                <a:latin typeface="Courier New"/>
                <a:ea typeface="Courier New"/>
                <a:cs typeface="Courier New"/>
                <a:sym typeface="Courier New"/>
              </a:rPr>
              <a:t>"string"</a:t>
            </a:r>
            <a:endParaRPr b="1" sz="800">
              <a:solidFill>
                <a:srgbClr val="0F4A8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800">
                <a:solidFill>
                  <a:srgbClr val="292929"/>
                </a:solidFill>
                <a:highlight>
                  <a:srgbClr val="FFFFFF"/>
                </a:highlight>
                <a:latin typeface="Courier New"/>
                <a:ea typeface="Courier New"/>
                <a:cs typeface="Courier New"/>
                <a:sym typeface="Courier New"/>
              </a:rPr>
              <a:t>   },</a:t>
            </a:r>
            <a:endParaRPr b="1" sz="800">
              <a:solidFill>
                <a:srgbClr val="292929"/>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292929"/>
                </a:solidFill>
                <a:highlight>
                  <a:srgbClr val="FFFFFF"/>
                </a:highlight>
                <a:latin typeface="Courier New"/>
                <a:ea typeface="Courier New"/>
                <a:cs typeface="Courier New"/>
                <a:sym typeface="Courier New"/>
              </a:rPr>
              <a:t>   {</a:t>
            </a:r>
            <a:endParaRPr b="1" sz="900">
              <a:solidFill>
                <a:srgbClr val="292929"/>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292929"/>
                </a:solidFill>
                <a:highlight>
                  <a:srgbClr val="FFFFFF"/>
                </a:highlight>
                <a:latin typeface="Courier New"/>
                <a:ea typeface="Courier New"/>
                <a:cs typeface="Courier New"/>
                <a:sym typeface="Courier New"/>
              </a:rPr>
              <a:t>     </a:t>
            </a:r>
            <a:r>
              <a:rPr b="1" lang="en" sz="900">
                <a:solidFill>
                  <a:srgbClr val="0451A5"/>
                </a:solidFill>
                <a:highlight>
                  <a:srgbClr val="FFFFFF"/>
                </a:highlight>
                <a:latin typeface="Courier New"/>
                <a:ea typeface="Courier New"/>
                <a:cs typeface="Courier New"/>
                <a:sym typeface="Courier New"/>
              </a:rPr>
              <a:t>"propertyName"</a:t>
            </a:r>
            <a:r>
              <a:rPr b="1" lang="en" sz="900">
                <a:solidFill>
                  <a:srgbClr val="292929"/>
                </a:solidFill>
                <a:highlight>
                  <a:srgbClr val="FFFFFF"/>
                </a:highlight>
                <a:latin typeface="Courier New"/>
                <a:ea typeface="Courier New"/>
                <a:cs typeface="Courier New"/>
                <a:sym typeface="Courier New"/>
              </a:rPr>
              <a:t>: </a:t>
            </a:r>
            <a:r>
              <a:rPr b="1" lang="en" sz="900">
                <a:solidFill>
                  <a:srgbClr val="0F4A85"/>
                </a:solidFill>
                <a:highlight>
                  <a:srgbClr val="FFFFFF"/>
                </a:highlight>
                <a:latin typeface="Courier New"/>
                <a:ea typeface="Courier New"/>
                <a:cs typeface="Courier New"/>
                <a:sym typeface="Courier New"/>
              </a:rPr>
              <a:t>"gatewayCredentials"</a:t>
            </a:r>
            <a:r>
              <a:rPr b="1" lang="en" sz="900">
                <a:solidFill>
                  <a:srgbClr val="292929"/>
                </a:solidFill>
                <a:highlight>
                  <a:srgbClr val="FFFFFF"/>
                </a:highlight>
                <a:latin typeface="Courier New"/>
                <a:ea typeface="Courier New"/>
                <a:cs typeface="Courier New"/>
                <a:sym typeface="Courier New"/>
              </a:rPr>
              <a:t>,</a:t>
            </a:r>
            <a:endParaRPr b="1" sz="900">
              <a:solidFill>
                <a:srgbClr val="292929"/>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292929"/>
                </a:solidFill>
                <a:highlight>
                  <a:srgbClr val="FFFFFF"/>
                </a:highlight>
                <a:latin typeface="Courier New"/>
                <a:ea typeface="Courier New"/>
                <a:cs typeface="Courier New"/>
                <a:sym typeface="Courier New"/>
              </a:rPr>
              <a:t>     </a:t>
            </a:r>
            <a:r>
              <a:rPr b="1" lang="en" sz="900">
                <a:solidFill>
                  <a:srgbClr val="0451A5"/>
                </a:solidFill>
                <a:highlight>
                  <a:srgbClr val="FFFFFF"/>
                </a:highlight>
                <a:latin typeface="Courier New"/>
                <a:ea typeface="Courier New"/>
                <a:cs typeface="Courier New"/>
                <a:sym typeface="Courier New"/>
              </a:rPr>
              <a:t>"label"</a:t>
            </a:r>
            <a:r>
              <a:rPr b="1" lang="en" sz="900">
                <a:solidFill>
                  <a:srgbClr val="292929"/>
                </a:solidFill>
                <a:highlight>
                  <a:srgbClr val="FFFFFF"/>
                </a:highlight>
                <a:latin typeface="Courier New"/>
                <a:ea typeface="Courier New"/>
                <a:cs typeface="Courier New"/>
                <a:sym typeface="Courier New"/>
              </a:rPr>
              <a:t>: </a:t>
            </a:r>
            <a:r>
              <a:rPr b="1" lang="en" sz="900">
                <a:solidFill>
                  <a:srgbClr val="0F4A85"/>
                </a:solidFill>
                <a:highlight>
                  <a:srgbClr val="FFFFFF"/>
                </a:highlight>
                <a:latin typeface="Courier New"/>
                <a:ea typeface="Courier New"/>
                <a:cs typeface="Courier New"/>
                <a:sym typeface="Courier New"/>
              </a:rPr>
              <a:t>"Dell PowerFlex Gateway Credentials"</a:t>
            </a:r>
            <a:r>
              <a:rPr b="1" lang="en" sz="900">
                <a:solidFill>
                  <a:srgbClr val="292929"/>
                </a:solidFill>
                <a:highlight>
                  <a:srgbClr val="FFFFFF"/>
                </a:highlight>
                <a:latin typeface="Courier New"/>
                <a:ea typeface="Courier New"/>
                <a:cs typeface="Courier New"/>
                <a:sym typeface="Courier New"/>
              </a:rPr>
              <a:t>,</a:t>
            </a:r>
            <a:endParaRPr b="1" sz="900">
              <a:solidFill>
                <a:srgbClr val="292929"/>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292929"/>
                </a:solidFill>
                <a:highlight>
                  <a:srgbClr val="FFFFFF"/>
                </a:highlight>
                <a:latin typeface="Courier New"/>
                <a:ea typeface="Courier New"/>
                <a:cs typeface="Courier New"/>
                <a:sym typeface="Courier New"/>
              </a:rPr>
              <a:t>     </a:t>
            </a:r>
            <a:r>
              <a:rPr b="1" lang="en" sz="900">
                <a:solidFill>
                  <a:srgbClr val="0451A5"/>
                </a:solidFill>
                <a:highlight>
                  <a:srgbClr val="FFFFFF"/>
                </a:highlight>
                <a:latin typeface="Courier New"/>
                <a:ea typeface="Courier New"/>
                <a:cs typeface="Courier New"/>
                <a:sym typeface="Courier New"/>
              </a:rPr>
              <a:t>"dataType"</a:t>
            </a:r>
            <a:r>
              <a:rPr b="1" lang="en" sz="900">
                <a:solidFill>
                  <a:srgbClr val="292929"/>
                </a:solidFill>
                <a:highlight>
                  <a:srgbClr val="FFFFFF"/>
                </a:highlight>
                <a:latin typeface="Courier New"/>
                <a:ea typeface="Courier New"/>
                <a:cs typeface="Courier New"/>
                <a:sym typeface="Courier New"/>
              </a:rPr>
              <a:t>: </a:t>
            </a:r>
            <a:r>
              <a:rPr b="1" lang="en" sz="900">
                <a:solidFill>
                  <a:srgbClr val="0F4A85"/>
                </a:solidFill>
                <a:highlight>
                  <a:srgbClr val="FFFFFF"/>
                </a:highlight>
                <a:latin typeface="Courier New"/>
                <a:ea typeface="Courier New"/>
                <a:cs typeface="Courier New"/>
                <a:sym typeface="Courier New"/>
              </a:rPr>
              <a:t>"string"</a:t>
            </a:r>
            <a:r>
              <a:rPr b="1" lang="en" sz="900">
                <a:solidFill>
                  <a:srgbClr val="292929"/>
                </a:solidFill>
                <a:highlight>
                  <a:srgbClr val="FFFFFF"/>
                </a:highlight>
                <a:latin typeface="Courier New"/>
                <a:ea typeface="Courier New"/>
                <a:cs typeface="Courier New"/>
                <a:sym typeface="Courier New"/>
              </a:rPr>
              <a:t>,</a:t>
            </a:r>
            <a:endParaRPr b="1" sz="900">
              <a:solidFill>
                <a:srgbClr val="292929"/>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292929"/>
                </a:solidFill>
                <a:highlight>
                  <a:srgbClr val="FFFFFF"/>
                </a:highlight>
                <a:latin typeface="Courier New"/>
                <a:ea typeface="Courier New"/>
                <a:cs typeface="Courier New"/>
                <a:sym typeface="Courier New"/>
              </a:rPr>
              <a:t>     </a:t>
            </a:r>
            <a:r>
              <a:rPr b="1" lang="en" sz="900">
                <a:solidFill>
                  <a:srgbClr val="0451A5"/>
                </a:solidFill>
                <a:highlight>
                  <a:srgbClr val="FFFFFF"/>
                </a:highlight>
                <a:latin typeface="Courier New"/>
                <a:ea typeface="Courier New"/>
                <a:cs typeface="Courier New"/>
                <a:sym typeface="Courier New"/>
              </a:rPr>
              <a:t>"credentialType"</a:t>
            </a:r>
            <a:r>
              <a:rPr b="1" lang="en" sz="900">
                <a:solidFill>
                  <a:srgbClr val="292929"/>
                </a:solidFill>
                <a:highlight>
                  <a:srgbClr val="FFFFFF"/>
                </a:highlight>
                <a:latin typeface="Courier New"/>
                <a:ea typeface="Courier New"/>
                <a:cs typeface="Courier New"/>
                <a:sym typeface="Courier New"/>
              </a:rPr>
              <a:t>: </a:t>
            </a:r>
            <a:r>
              <a:rPr b="1" lang="en" sz="900">
                <a:solidFill>
                  <a:srgbClr val="0F4A85"/>
                </a:solidFill>
                <a:highlight>
                  <a:srgbClr val="FFFFFF"/>
                </a:highlight>
                <a:latin typeface="Courier New"/>
                <a:ea typeface="Courier New"/>
                <a:cs typeface="Courier New"/>
                <a:sym typeface="Courier New"/>
              </a:rPr>
              <a:t>"APPLICATION"</a:t>
            </a:r>
            <a:r>
              <a:rPr b="1" lang="en" sz="900">
                <a:solidFill>
                  <a:srgbClr val="292929"/>
                </a:solidFill>
                <a:highlight>
                  <a:srgbClr val="FFFFFF"/>
                </a:highlight>
                <a:latin typeface="Courier New"/>
                <a:ea typeface="Courier New"/>
                <a:cs typeface="Courier New"/>
                <a:sym typeface="Courier New"/>
              </a:rPr>
              <a:t>,</a:t>
            </a:r>
            <a:endParaRPr b="1" sz="900">
              <a:solidFill>
                <a:srgbClr val="292929"/>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292929"/>
                </a:solidFill>
                <a:highlight>
                  <a:srgbClr val="FFFFFF"/>
                </a:highlight>
                <a:latin typeface="Courier New"/>
                <a:ea typeface="Courier New"/>
                <a:cs typeface="Courier New"/>
                <a:sym typeface="Courier New"/>
              </a:rPr>
              <a:t>     </a:t>
            </a:r>
            <a:r>
              <a:rPr b="1" lang="en" sz="900">
                <a:solidFill>
                  <a:srgbClr val="0451A5"/>
                </a:solidFill>
                <a:highlight>
                  <a:srgbClr val="FFFFFF"/>
                </a:highlight>
                <a:latin typeface="Courier New"/>
                <a:ea typeface="Courier New"/>
                <a:cs typeface="Courier New"/>
                <a:sym typeface="Courier New"/>
              </a:rPr>
              <a:t>"placeholder"</a:t>
            </a:r>
            <a:r>
              <a:rPr b="1" lang="en" sz="900">
                <a:solidFill>
                  <a:srgbClr val="292929"/>
                </a:solidFill>
                <a:highlight>
                  <a:srgbClr val="FFFFFF"/>
                </a:highlight>
                <a:latin typeface="Courier New"/>
                <a:ea typeface="Courier New"/>
                <a:cs typeface="Courier New"/>
                <a:sym typeface="Courier New"/>
              </a:rPr>
              <a:t>: </a:t>
            </a:r>
            <a:r>
              <a:rPr b="1" lang="en" sz="900">
                <a:solidFill>
                  <a:srgbClr val="0F4A85"/>
                </a:solidFill>
                <a:highlight>
                  <a:srgbClr val="FFFFFF"/>
                </a:highlight>
                <a:latin typeface="Courier New"/>
                <a:ea typeface="Courier New"/>
                <a:cs typeface="Courier New"/>
                <a:sym typeface="Courier New"/>
              </a:rPr>
              <a:t>"Select Credentials"</a:t>
            </a:r>
            <a:endParaRPr b="1" sz="900">
              <a:solidFill>
                <a:srgbClr val="0F4A8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292929"/>
                </a:solidFill>
                <a:highlight>
                  <a:srgbClr val="FFFFFF"/>
                </a:highlight>
                <a:latin typeface="Courier New"/>
                <a:ea typeface="Courier New"/>
                <a:cs typeface="Courier New"/>
                <a:sym typeface="Courier New"/>
              </a:rPr>
              <a:t>   },</a:t>
            </a:r>
            <a:endParaRPr b="1" sz="900">
              <a:solidFill>
                <a:srgbClr val="292929"/>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292929"/>
                </a:solidFill>
                <a:highlight>
                  <a:srgbClr val="FFFFFF"/>
                </a:highlight>
                <a:latin typeface="Courier New"/>
                <a:ea typeface="Courier New"/>
                <a:cs typeface="Courier New"/>
                <a:sym typeface="Courier New"/>
              </a:rPr>
              <a:t>  </a:t>
            </a:r>
            <a:r>
              <a:rPr b="1" lang="en" sz="800">
                <a:solidFill>
                  <a:srgbClr val="292929"/>
                </a:solidFill>
                <a:highlight>
                  <a:srgbClr val="FFFFFF"/>
                </a:highlight>
                <a:latin typeface="Courier New"/>
                <a:ea typeface="Courier New"/>
                <a:cs typeface="Courier New"/>
                <a:sym typeface="Courier New"/>
              </a:rPr>
              <a:t>…</a:t>
            </a:r>
            <a:endParaRPr b="1" sz="800">
              <a:solidFill>
                <a:srgbClr val="292929"/>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800">
                <a:solidFill>
                  <a:srgbClr val="292929"/>
                </a:solidFill>
                <a:highlight>
                  <a:srgbClr val="FFFFFF"/>
                </a:highlight>
                <a:latin typeface="Courier New"/>
                <a:ea typeface="Courier New"/>
                <a:cs typeface="Courier New"/>
                <a:sym typeface="Courier New"/>
              </a:rPr>
              <a:t>   ],</a:t>
            </a:r>
            <a:endParaRPr b="1" sz="800">
              <a:solidFill>
                <a:srgbClr val="292929"/>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800" u="sng">
                <a:solidFill>
                  <a:schemeClr val="hlink"/>
                </a:solidFill>
                <a:highlight>
                  <a:srgbClr val="FFFFFF"/>
                </a:highlight>
                <a:latin typeface="Courier New"/>
                <a:ea typeface="Courier New"/>
                <a:cs typeface="Courier New"/>
                <a:sym typeface="Courier New"/>
                <a:hlinkClick r:id="rId3"/>
              </a:rPr>
              <a:t>domain.json</a:t>
            </a:r>
            <a:endParaRPr b="1" sz="800">
              <a:solidFill>
                <a:srgbClr val="292929"/>
              </a:solidFill>
              <a:highlight>
                <a:srgbClr val="FFFFFF"/>
              </a:highlight>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76"/>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Domain Model - NativeTypes</a:t>
            </a:r>
            <a:endParaRPr/>
          </a:p>
        </p:txBody>
      </p:sp>
      <p:grpSp>
        <p:nvGrpSpPr>
          <p:cNvPr id="773" name="Google Shape;773;p76"/>
          <p:cNvGrpSpPr/>
          <p:nvPr/>
        </p:nvGrpSpPr>
        <p:grpSpPr>
          <a:xfrm>
            <a:off x="7361600" y="165425"/>
            <a:ext cx="1590000" cy="142200"/>
            <a:chOff x="2513375" y="4223075"/>
            <a:chExt cx="1590000" cy="142200"/>
          </a:xfrm>
        </p:grpSpPr>
        <p:cxnSp>
          <p:nvCxnSpPr>
            <p:cNvPr id="774" name="Google Shape;774;p76"/>
            <p:cNvCxnSpPr>
              <a:endCxn id="775" idx="6"/>
            </p:cNvCxnSpPr>
            <p:nvPr/>
          </p:nvCxnSpPr>
          <p:spPr>
            <a:xfrm>
              <a:off x="2513975" y="4285175"/>
              <a:ext cx="1589400" cy="9000"/>
            </a:xfrm>
            <a:prstGeom prst="straightConnector1">
              <a:avLst/>
            </a:prstGeom>
            <a:noFill/>
            <a:ln cap="flat" cmpd="sng" w="9525">
              <a:solidFill>
                <a:schemeClr val="dk2"/>
              </a:solidFill>
              <a:prstDash val="solid"/>
              <a:round/>
              <a:headEnd len="med" w="med" type="none"/>
              <a:tailEnd len="med" w="med" type="none"/>
            </a:ln>
          </p:spPr>
        </p:cxnSp>
        <p:sp>
          <p:nvSpPr>
            <p:cNvPr id="776" name="Google Shape;776;p76"/>
            <p:cNvSpPr/>
            <p:nvPr/>
          </p:nvSpPr>
          <p:spPr>
            <a:xfrm>
              <a:off x="2513375" y="4223075"/>
              <a:ext cx="142200" cy="142200"/>
            </a:xfrm>
            <a:prstGeom prst="ellipse">
              <a:avLst/>
            </a:prstGeom>
            <a:solidFill>
              <a:srgbClr val="6AA84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6"/>
            <p:cNvSpPr/>
            <p:nvPr/>
          </p:nvSpPr>
          <p:spPr>
            <a:xfrm>
              <a:off x="287532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6"/>
            <p:cNvSpPr/>
            <p:nvPr/>
          </p:nvSpPr>
          <p:spPr>
            <a:xfrm>
              <a:off x="323727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6"/>
            <p:cNvSpPr/>
            <p:nvPr/>
          </p:nvSpPr>
          <p:spPr>
            <a:xfrm>
              <a:off x="359922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6"/>
            <p:cNvSpPr/>
            <p:nvPr/>
          </p:nvSpPr>
          <p:spPr>
            <a:xfrm>
              <a:off x="396117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76"/>
          <p:cNvSpPr txBox="1"/>
          <p:nvPr/>
        </p:nvSpPr>
        <p:spPr>
          <a:xfrm>
            <a:off x="1165900" y="4349125"/>
            <a:ext cx="20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target-domain.json</a:t>
            </a:r>
            <a:endParaRPr>
              <a:latin typeface="Open Sans"/>
              <a:ea typeface="Open Sans"/>
              <a:cs typeface="Open Sans"/>
              <a:sym typeface="Open Sans"/>
            </a:endParaRPr>
          </a:p>
        </p:txBody>
      </p:sp>
      <p:sp>
        <p:nvSpPr>
          <p:cNvPr id="781" name="Google Shape;781;p76"/>
          <p:cNvSpPr/>
          <p:nvPr/>
        </p:nvSpPr>
        <p:spPr>
          <a:xfrm>
            <a:off x="794425" y="1186975"/>
            <a:ext cx="2705100" cy="3295800"/>
          </a:xfrm>
          <a:prstGeom prst="rect">
            <a:avLst/>
          </a:prstGeom>
          <a:solidFill>
            <a:srgbClr val="D8D8D8"/>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"appName": "dell-powerflex",</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"appVersion": "1.0.0",</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"discoveryConfiguration": [],</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“required”: [],</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“nativeType: [],</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“nativeTypeMapping: [],</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 “data”: {}</a:t>
            </a:r>
            <a:endParaRPr b="1" sz="900">
              <a:solidFill>
                <a:schemeClr val="dk1"/>
              </a:solidFill>
              <a:highlight>
                <a:srgbClr val="D9D9D9"/>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chemeClr val="dk1"/>
                </a:solidFill>
                <a:highlight>
                  <a:srgbClr val="D9D9D9"/>
                </a:highlight>
                <a:latin typeface="Courier New"/>
                <a:ea typeface="Courier New"/>
                <a:cs typeface="Courier New"/>
                <a:sym typeface="Courier New"/>
              </a:rPr>
              <a:t>}</a:t>
            </a:r>
            <a:endParaRPr b="1" sz="900">
              <a:solidFill>
                <a:schemeClr val="dk1"/>
              </a:solidFill>
              <a:highlight>
                <a:srgbClr val="D9D9D9"/>
              </a:highlight>
              <a:latin typeface="Courier New"/>
              <a:ea typeface="Courier New"/>
              <a:cs typeface="Courier New"/>
              <a:sym typeface="Courier New"/>
            </a:endParaRPr>
          </a:p>
        </p:txBody>
      </p:sp>
      <p:sp>
        <p:nvSpPr>
          <p:cNvPr id="782" name="Google Shape;782;p76"/>
          <p:cNvSpPr/>
          <p:nvPr/>
        </p:nvSpPr>
        <p:spPr>
          <a:xfrm>
            <a:off x="794425" y="2336625"/>
            <a:ext cx="2705100" cy="352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6"/>
          <p:cNvSpPr txBox="1"/>
          <p:nvPr>
            <p:ph idx="4294967295" type="body"/>
          </p:nvPr>
        </p:nvSpPr>
        <p:spPr>
          <a:xfrm>
            <a:off x="4572000" y="1913725"/>
            <a:ext cx="3783000" cy="1842300"/>
          </a:xfrm>
          <a:prstGeom prst="rect">
            <a:avLst/>
          </a:prstGeom>
        </p:spPr>
        <p:txBody>
          <a:bodyPr anchorCtr="0" anchor="t" bIns="34275" lIns="68575" spcFirstLastPara="1" rIns="68575" wrap="square" tIns="34275">
            <a:normAutofit/>
          </a:bodyPr>
          <a:lstStyle/>
          <a:p>
            <a:pPr indent="-342900" lvl="0" marL="457200" rtl="0" algn="l">
              <a:spcBef>
                <a:spcPts val="0"/>
              </a:spcBef>
              <a:spcAft>
                <a:spcPts val="0"/>
              </a:spcAft>
              <a:buSzPts val="1800"/>
              <a:buChar char="●"/>
            </a:pPr>
            <a:r>
              <a:rPr lang="en"/>
              <a:t>Native Types as described before</a:t>
            </a:r>
            <a:endParaRPr/>
          </a:p>
          <a:p>
            <a:pPr indent="0" lvl="0" marL="1371600" rtl="0" algn="l">
              <a:spcBef>
                <a:spcPts val="0"/>
              </a:spcBef>
              <a:spcAft>
                <a:spcPts val="0"/>
              </a:spcAft>
              <a:buNone/>
            </a:pPr>
            <a:r>
              <a:t/>
            </a:r>
            <a:endParaRPr/>
          </a:p>
          <a:p>
            <a:pPr indent="-342900" lvl="0" marL="457200" rtl="0" algn="l">
              <a:spcBef>
                <a:spcPts val="0"/>
              </a:spcBef>
              <a:spcAft>
                <a:spcPts val="0"/>
              </a:spcAft>
              <a:buSzPts val="1800"/>
              <a:buChar char="●"/>
            </a:pPr>
            <a:r>
              <a:rPr lang="en"/>
              <a:t>Native Type mappings as described before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77"/>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Build</a:t>
            </a:r>
            <a:r>
              <a:rPr lang="en"/>
              <a:t> the App</a:t>
            </a:r>
            <a:endParaRPr/>
          </a:p>
        </p:txBody>
      </p:sp>
      <p:grpSp>
        <p:nvGrpSpPr>
          <p:cNvPr id="789" name="Google Shape;789;p77"/>
          <p:cNvGrpSpPr/>
          <p:nvPr/>
        </p:nvGrpSpPr>
        <p:grpSpPr>
          <a:xfrm>
            <a:off x="7361600" y="165425"/>
            <a:ext cx="1590000" cy="142200"/>
            <a:chOff x="2513375" y="4223075"/>
            <a:chExt cx="1590000" cy="142200"/>
          </a:xfrm>
        </p:grpSpPr>
        <p:cxnSp>
          <p:nvCxnSpPr>
            <p:cNvPr id="790" name="Google Shape;790;p77"/>
            <p:cNvCxnSpPr>
              <a:endCxn id="791" idx="6"/>
            </p:cNvCxnSpPr>
            <p:nvPr/>
          </p:nvCxnSpPr>
          <p:spPr>
            <a:xfrm>
              <a:off x="2513975" y="4285175"/>
              <a:ext cx="1589400" cy="9000"/>
            </a:xfrm>
            <a:prstGeom prst="straightConnector1">
              <a:avLst/>
            </a:prstGeom>
            <a:noFill/>
            <a:ln cap="flat" cmpd="sng" w="9525">
              <a:solidFill>
                <a:schemeClr val="dk2"/>
              </a:solidFill>
              <a:prstDash val="solid"/>
              <a:round/>
              <a:headEnd len="med" w="med" type="none"/>
              <a:tailEnd len="med" w="med" type="none"/>
            </a:ln>
          </p:spPr>
        </p:cxnSp>
        <p:sp>
          <p:nvSpPr>
            <p:cNvPr id="792" name="Google Shape;792;p77"/>
            <p:cNvSpPr/>
            <p:nvPr/>
          </p:nvSpPr>
          <p:spPr>
            <a:xfrm>
              <a:off x="2513375" y="4223075"/>
              <a:ext cx="142200" cy="142200"/>
            </a:xfrm>
            <a:prstGeom prst="ellipse">
              <a:avLst/>
            </a:prstGeom>
            <a:solidFill>
              <a:srgbClr val="6AA84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7"/>
            <p:cNvSpPr/>
            <p:nvPr/>
          </p:nvSpPr>
          <p:spPr>
            <a:xfrm>
              <a:off x="2875325" y="4223075"/>
              <a:ext cx="142200" cy="142200"/>
            </a:xfrm>
            <a:prstGeom prst="ellipse">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7"/>
            <p:cNvSpPr/>
            <p:nvPr/>
          </p:nvSpPr>
          <p:spPr>
            <a:xfrm>
              <a:off x="323727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7"/>
            <p:cNvSpPr/>
            <p:nvPr/>
          </p:nvSpPr>
          <p:spPr>
            <a:xfrm>
              <a:off x="359922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7"/>
            <p:cNvSpPr/>
            <p:nvPr/>
          </p:nvSpPr>
          <p:spPr>
            <a:xfrm>
              <a:off x="396117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 name="Google Shape;796;p7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fontScale="70000" lnSpcReduction="20000"/>
          </a:bodyPr>
          <a:lstStyle/>
          <a:p>
            <a:pPr indent="-308610" lvl="0" marL="457200" rtl="0" algn="l">
              <a:spcBef>
                <a:spcPts val="0"/>
              </a:spcBef>
              <a:spcAft>
                <a:spcPts val="0"/>
              </a:spcAft>
              <a:buSzPct val="100000"/>
              <a:buChar char="●"/>
            </a:pPr>
            <a:r>
              <a:rPr lang="en"/>
              <a:t>Run the domain-model.json through the code generator</a:t>
            </a:r>
            <a:endParaRPr/>
          </a:p>
          <a:p>
            <a:pPr indent="0" lvl="0" marL="457200" rtl="0" algn="l">
              <a:spcBef>
                <a:spcPts val="0"/>
              </a:spcBef>
              <a:spcAft>
                <a:spcPts val="0"/>
              </a:spcAft>
              <a:buNone/>
            </a:pPr>
            <a:r>
              <a:t/>
            </a:r>
            <a:endParaRPr/>
          </a:p>
          <a:p>
            <a:pPr indent="-308610" lvl="0" marL="457200" rtl="0" algn="l">
              <a:spcBef>
                <a:spcPts val="0"/>
              </a:spcBef>
              <a:spcAft>
                <a:spcPts val="0"/>
              </a:spcAft>
              <a:buSzPct val="100000"/>
              <a:buChar char="●"/>
            </a:pPr>
            <a:r>
              <a:rPr lang="en"/>
              <a:t>Tool generates the App manifest</a:t>
            </a:r>
            <a:endParaRPr/>
          </a:p>
          <a:p>
            <a:pPr indent="0" lvl="0" marL="457200" rtl="0" algn="l">
              <a:spcBef>
                <a:spcPts val="0"/>
              </a:spcBef>
              <a:spcAft>
                <a:spcPts val="0"/>
              </a:spcAft>
              <a:buNone/>
            </a:pPr>
            <a:r>
              <a:t/>
            </a:r>
            <a:endParaRPr/>
          </a:p>
          <a:p>
            <a:pPr indent="-308610" lvl="0" marL="457200" rtl="0" algn="l">
              <a:spcBef>
                <a:spcPts val="0"/>
              </a:spcBef>
              <a:spcAft>
                <a:spcPts val="0"/>
              </a:spcAft>
              <a:buSzPct val="100000"/>
              <a:buChar char="●"/>
            </a:pPr>
            <a:r>
              <a:rPr lang="en"/>
              <a:t>Tool also generates a lot of python code with the necessary stub routines empty</a:t>
            </a:r>
            <a:endParaRPr/>
          </a:p>
          <a:p>
            <a:pPr indent="0" lvl="0" marL="457200" rtl="0" algn="l">
              <a:spcBef>
                <a:spcPts val="0"/>
              </a:spcBef>
              <a:spcAft>
                <a:spcPts val="0"/>
              </a:spcAft>
              <a:buNone/>
            </a:pPr>
            <a:r>
              <a:t/>
            </a:r>
            <a:endParaRPr/>
          </a:p>
          <a:p>
            <a:pPr indent="-308610" lvl="0" marL="457200" rtl="0" algn="l">
              <a:spcBef>
                <a:spcPts val="0"/>
              </a:spcBef>
              <a:spcAft>
                <a:spcPts val="0"/>
              </a:spcAft>
              <a:buSzPct val="100000"/>
              <a:buChar char="●"/>
            </a:pPr>
            <a:r>
              <a:rPr lang="en"/>
              <a:t>All the developer will need to do is to complete the stub code for Discovery and Monitoring </a:t>
            </a:r>
            <a:r>
              <a:rPr lang="en"/>
              <a:t>methods</a:t>
            </a:r>
            <a:endParaRPr/>
          </a:p>
          <a:p>
            <a:pPr indent="0" lvl="0" marL="457200" rtl="0" algn="l">
              <a:spcBef>
                <a:spcPts val="0"/>
              </a:spcBef>
              <a:spcAft>
                <a:spcPts val="0"/>
              </a:spcAft>
              <a:buNone/>
            </a:pPr>
            <a:r>
              <a:t/>
            </a:r>
            <a:endParaRPr/>
          </a:p>
          <a:p>
            <a:pPr indent="-308610" lvl="0" marL="457200" rtl="0" algn="l">
              <a:spcBef>
                <a:spcPts val="0"/>
              </a:spcBef>
              <a:spcAft>
                <a:spcPts val="0"/>
              </a:spcAft>
              <a:buSzPct val="100000"/>
              <a:buChar char="●"/>
            </a:pPr>
            <a:r>
              <a:rPr lang="en"/>
              <a:t>Build the python code using your IDE, build the container images using your own CI/CD and push those images into your favorite registry. OpsRamp has no say on how you build your apps and publish your container images.</a:t>
            </a:r>
            <a:endParaRPr/>
          </a:p>
          <a:p>
            <a:pPr indent="0" lvl="0" marL="457200" rtl="0" algn="l">
              <a:spcBef>
                <a:spcPts val="0"/>
              </a:spcBef>
              <a:spcAft>
                <a:spcPts val="0"/>
              </a:spcAft>
              <a:buNone/>
            </a:pPr>
            <a:r>
              <a:t/>
            </a:r>
            <a:endParaRPr/>
          </a:p>
          <a:p>
            <a:pPr indent="-308610" lvl="0" marL="457200" rtl="0" algn="l">
              <a:spcBef>
                <a:spcPts val="0"/>
              </a:spcBef>
              <a:spcAft>
                <a:spcPts val="0"/>
              </a:spcAft>
              <a:buSzPct val="100000"/>
              <a:buChar char="●"/>
            </a:pPr>
            <a:r>
              <a:rPr lang="en"/>
              <a:t>Once all done, just include a link the to the chart repo in the App manifest</a:t>
            </a:r>
            <a:endParaRPr/>
          </a:p>
          <a:p>
            <a:pPr indent="0" lvl="0" marL="457200" rtl="0" algn="l">
              <a:spcBef>
                <a:spcPts val="0"/>
              </a:spcBef>
              <a:spcAft>
                <a:spcPts val="0"/>
              </a:spcAft>
              <a:buNone/>
            </a:pPr>
            <a:r>
              <a:t/>
            </a:r>
            <a:endParaRPr/>
          </a:p>
          <a:p>
            <a:pPr indent="-308610" lvl="0" marL="457200" rtl="0" algn="l">
              <a:spcBef>
                <a:spcPts val="0"/>
              </a:spcBef>
              <a:spcAft>
                <a:spcPts val="0"/>
              </a:spcAft>
              <a:buSzPct val="100000"/>
              <a:buChar char="●"/>
            </a:pPr>
            <a:r>
              <a:rPr lang="en"/>
              <a:t>You are now ready to publish this app into OpsRamp</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78"/>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Publish</a:t>
            </a:r>
            <a:r>
              <a:rPr lang="en"/>
              <a:t> the App</a:t>
            </a:r>
            <a:endParaRPr/>
          </a:p>
        </p:txBody>
      </p:sp>
      <p:grpSp>
        <p:nvGrpSpPr>
          <p:cNvPr id="802" name="Google Shape;802;p78"/>
          <p:cNvGrpSpPr/>
          <p:nvPr/>
        </p:nvGrpSpPr>
        <p:grpSpPr>
          <a:xfrm>
            <a:off x="7361600" y="165425"/>
            <a:ext cx="1590000" cy="142200"/>
            <a:chOff x="2513375" y="4223075"/>
            <a:chExt cx="1590000" cy="142200"/>
          </a:xfrm>
        </p:grpSpPr>
        <p:cxnSp>
          <p:nvCxnSpPr>
            <p:cNvPr id="803" name="Google Shape;803;p78"/>
            <p:cNvCxnSpPr>
              <a:endCxn id="804" idx="6"/>
            </p:cNvCxnSpPr>
            <p:nvPr/>
          </p:nvCxnSpPr>
          <p:spPr>
            <a:xfrm>
              <a:off x="2513975" y="4285175"/>
              <a:ext cx="1589400" cy="9000"/>
            </a:xfrm>
            <a:prstGeom prst="straightConnector1">
              <a:avLst/>
            </a:prstGeom>
            <a:noFill/>
            <a:ln cap="flat" cmpd="sng" w="9525">
              <a:solidFill>
                <a:schemeClr val="dk2"/>
              </a:solidFill>
              <a:prstDash val="solid"/>
              <a:round/>
              <a:headEnd len="med" w="med" type="none"/>
              <a:tailEnd len="med" w="med" type="none"/>
            </a:ln>
          </p:spPr>
        </p:cxnSp>
        <p:sp>
          <p:nvSpPr>
            <p:cNvPr id="805" name="Google Shape;805;p78"/>
            <p:cNvSpPr/>
            <p:nvPr/>
          </p:nvSpPr>
          <p:spPr>
            <a:xfrm>
              <a:off x="2513375" y="4223075"/>
              <a:ext cx="142200" cy="142200"/>
            </a:xfrm>
            <a:prstGeom prst="ellipse">
              <a:avLst/>
            </a:prstGeom>
            <a:solidFill>
              <a:srgbClr val="6AA84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8"/>
            <p:cNvSpPr/>
            <p:nvPr/>
          </p:nvSpPr>
          <p:spPr>
            <a:xfrm>
              <a:off x="2875325" y="4223075"/>
              <a:ext cx="142200" cy="142200"/>
            </a:xfrm>
            <a:prstGeom prst="ellipse">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8"/>
            <p:cNvSpPr/>
            <p:nvPr/>
          </p:nvSpPr>
          <p:spPr>
            <a:xfrm>
              <a:off x="3237275" y="4223075"/>
              <a:ext cx="142200" cy="142200"/>
            </a:xfrm>
            <a:prstGeom prst="ellipse">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8"/>
            <p:cNvSpPr/>
            <p:nvPr/>
          </p:nvSpPr>
          <p:spPr>
            <a:xfrm>
              <a:off x="359922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8"/>
            <p:cNvSpPr/>
            <p:nvPr/>
          </p:nvSpPr>
          <p:spPr>
            <a:xfrm>
              <a:off x="396117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9" name="Google Shape;809;p78"/>
          <p:cNvPicPr preferRelativeResize="0"/>
          <p:nvPr/>
        </p:nvPicPr>
        <p:blipFill>
          <a:blip r:embed="rId3">
            <a:alphaModFix/>
          </a:blip>
          <a:stretch>
            <a:fillRect/>
          </a:stretch>
        </p:blipFill>
        <p:spPr>
          <a:xfrm>
            <a:off x="1431126" y="2291663"/>
            <a:ext cx="868800" cy="868800"/>
          </a:xfrm>
          <a:prstGeom prst="rect">
            <a:avLst/>
          </a:prstGeom>
          <a:noFill/>
          <a:ln>
            <a:noFill/>
          </a:ln>
        </p:spPr>
      </p:pic>
      <p:sp>
        <p:nvSpPr>
          <p:cNvPr id="810" name="Google Shape;810;p78"/>
          <p:cNvSpPr txBox="1"/>
          <p:nvPr/>
        </p:nvSpPr>
        <p:spPr>
          <a:xfrm>
            <a:off x="946950" y="1983038"/>
            <a:ext cx="20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888888"/>
                </a:solidFill>
                <a:latin typeface="Open Sans Medium"/>
                <a:ea typeface="Open Sans Medium"/>
                <a:cs typeface="Open Sans Medium"/>
                <a:sym typeface="Open Sans Medium"/>
              </a:rPr>
              <a:t>app-manifest.json</a:t>
            </a:r>
            <a:endParaRPr>
              <a:solidFill>
                <a:srgbClr val="888888"/>
              </a:solidFill>
              <a:latin typeface="Open Sans Medium"/>
              <a:ea typeface="Open Sans Medium"/>
              <a:cs typeface="Open Sans Medium"/>
              <a:sym typeface="Open Sans Medium"/>
            </a:endParaRPr>
          </a:p>
        </p:txBody>
      </p:sp>
      <p:sp>
        <p:nvSpPr>
          <p:cNvPr id="811" name="Google Shape;811;p78"/>
          <p:cNvSpPr/>
          <p:nvPr/>
        </p:nvSpPr>
        <p:spPr>
          <a:xfrm rot="-1776">
            <a:off x="2491625" y="2611621"/>
            <a:ext cx="580800" cy="22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8"/>
          <p:cNvSpPr txBox="1"/>
          <p:nvPr/>
        </p:nvSpPr>
        <p:spPr>
          <a:xfrm rot="-1302">
            <a:off x="2481115" y="2431015"/>
            <a:ext cx="79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latin typeface="Open Sans"/>
                <a:ea typeface="Open Sans"/>
                <a:cs typeface="Open Sans"/>
                <a:sym typeface="Open Sans"/>
              </a:rPr>
              <a:t>POST</a:t>
            </a:r>
            <a:endParaRPr b="1" i="1" sz="1000">
              <a:latin typeface="Open Sans"/>
              <a:ea typeface="Open Sans"/>
              <a:cs typeface="Open Sans"/>
              <a:sym typeface="Open Sans"/>
            </a:endParaRPr>
          </a:p>
        </p:txBody>
      </p:sp>
      <p:sp>
        <p:nvSpPr>
          <p:cNvPr id="813" name="Google Shape;813;p78"/>
          <p:cNvSpPr/>
          <p:nvPr/>
        </p:nvSpPr>
        <p:spPr>
          <a:xfrm>
            <a:off x="3264125" y="2308463"/>
            <a:ext cx="882000" cy="835200"/>
          </a:xfrm>
          <a:prstGeom prst="ellipse">
            <a:avLst/>
          </a:prstGeom>
          <a:solidFill>
            <a:srgbClr val="6D9EE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500"/>
          </a:p>
        </p:txBody>
      </p:sp>
      <p:sp>
        <p:nvSpPr>
          <p:cNvPr id="814" name="Google Shape;814;p78"/>
          <p:cNvSpPr txBox="1"/>
          <p:nvPr/>
        </p:nvSpPr>
        <p:spPr>
          <a:xfrm>
            <a:off x="3336425" y="2556725"/>
            <a:ext cx="809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000">
                <a:solidFill>
                  <a:srgbClr val="FFFF00"/>
                </a:solidFill>
                <a:latin typeface="Open Sans"/>
                <a:ea typeface="Open Sans"/>
                <a:cs typeface="Open Sans"/>
                <a:sym typeface="Open Sans"/>
              </a:rPr>
              <a:t>Publish</a:t>
            </a:r>
            <a:endParaRPr b="1" i="1" sz="1000">
              <a:solidFill>
                <a:srgbClr val="FFFF00"/>
              </a:solidFill>
              <a:latin typeface="Open Sans"/>
              <a:ea typeface="Open Sans"/>
              <a:cs typeface="Open Sans"/>
              <a:sym typeface="Open Sans"/>
            </a:endParaRPr>
          </a:p>
        </p:txBody>
      </p:sp>
      <p:sp>
        <p:nvSpPr>
          <p:cNvPr id="815" name="Google Shape;815;p78"/>
          <p:cNvSpPr/>
          <p:nvPr/>
        </p:nvSpPr>
        <p:spPr>
          <a:xfrm rot="-1776">
            <a:off x="4379325" y="2611609"/>
            <a:ext cx="580800" cy="22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8"/>
          <p:cNvSpPr txBox="1"/>
          <p:nvPr/>
        </p:nvSpPr>
        <p:spPr>
          <a:xfrm rot="-1302">
            <a:off x="4337815" y="2425590"/>
            <a:ext cx="79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latin typeface="Open Sans"/>
                <a:ea typeface="Open Sans"/>
                <a:cs typeface="Open Sans"/>
                <a:sym typeface="Open Sans"/>
              </a:rPr>
              <a:t>adds-to</a:t>
            </a:r>
            <a:endParaRPr b="1" i="1" sz="1000">
              <a:latin typeface="Open Sans"/>
              <a:ea typeface="Open Sans"/>
              <a:cs typeface="Open Sans"/>
              <a:sym typeface="Open Sans"/>
            </a:endParaRPr>
          </a:p>
        </p:txBody>
      </p:sp>
      <p:sp>
        <p:nvSpPr>
          <p:cNvPr id="817" name="Google Shape;817;p78"/>
          <p:cNvSpPr/>
          <p:nvPr/>
        </p:nvSpPr>
        <p:spPr>
          <a:xfrm>
            <a:off x="5110325" y="2194225"/>
            <a:ext cx="2754000" cy="913800"/>
          </a:xfrm>
          <a:prstGeom prst="roundRect">
            <a:avLst>
              <a:gd fmla="val 8492" name="adj"/>
            </a:avLst>
          </a:prstGeom>
          <a:solidFill>
            <a:srgbClr val="D5DEE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8"/>
          <p:cNvSpPr txBox="1"/>
          <p:nvPr/>
        </p:nvSpPr>
        <p:spPr>
          <a:xfrm>
            <a:off x="4646025" y="1794025"/>
            <a:ext cx="418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888888"/>
                </a:solidFill>
                <a:latin typeface="Open Sans Medium"/>
                <a:ea typeface="Open Sans Medium"/>
                <a:cs typeface="Open Sans Medium"/>
                <a:sym typeface="Open Sans Medium"/>
              </a:rPr>
              <a:t>Available Apps (Scope: Global, Partner, Client)</a:t>
            </a:r>
            <a:endParaRPr>
              <a:solidFill>
                <a:srgbClr val="888888"/>
              </a:solidFill>
              <a:latin typeface="Open Sans Medium"/>
              <a:ea typeface="Open Sans Medium"/>
              <a:cs typeface="Open Sans Medium"/>
              <a:sym typeface="Open Sans Medium"/>
            </a:endParaRPr>
          </a:p>
        </p:txBody>
      </p:sp>
      <p:sp>
        <p:nvSpPr>
          <p:cNvPr id="819" name="Google Shape;819;p78"/>
          <p:cNvSpPr/>
          <p:nvPr/>
        </p:nvSpPr>
        <p:spPr>
          <a:xfrm>
            <a:off x="5374475" y="2398225"/>
            <a:ext cx="666300" cy="50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App1</a:t>
            </a:r>
            <a:endParaRPr/>
          </a:p>
        </p:txBody>
      </p:sp>
      <p:sp>
        <p:nvSpPr>
          <p:cNvPr id="820" name="Google Shape;820;p78"/>
          <p:cNvSpPr/>
          <p:nvPr/>
        </p:nvSpPr>
        <p:spPr>
          <a:xfrm>
            <a:off x="6154175" y="2398225"/>
            <a:ext cx="666300" cy="50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App2</a:t>
            </a:r>
            <a:endParaRPr/>
          </a:p>
        </p:txBody>
      </p:sp>
      <p:sp>
        <p:nvSpPr>
          <p:cNvPr id="821" name="Google Shape;821;p78"/>
          <p:cNvSpPr/>
          <p:nvPr/>
        </p:nvSpPr>
        <p:spPr>
          <a:xfrm>
            <a:off x="6999475" y="2398225"/>
            <a:ext cx="666300" cy="50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Appn</a:t>
            </a:r>
            <a:endParaRPr/>
          </a:p>
        </p:txBody>
      </p:sp>
      <p:pic>
        <p:nvPicPr>
          <p:cNvPr id="822" name="Google Shape;822;p78"/>
          <p:cNvPicPr preferRelativeResize="0"/>
          <p:nvPr/>
        </p:nvPicPr>
        <p:blipFill>
          <a:blip r:embed="rId4">
            <a:alphaModFix/>
          </a:blip>
          <a:stretch>
            <a:fillRect/>
          </a:stretch>
        </p:blipFill>
        <p:spPr>
          <a:xfrm>
            <a:off x="7613300" y="2840638"/>
            <a:ext cx="419200" cy="419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79"/>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Publish</a:t>
            </a:r>
            <a:r>
              <a:rPr lang="en"/>
              <a:t> the App</a:t>
            </a:r>
            <a:endParaRPr/>
          </a:p>
        </p:txBody>
      </p:sp>
      <p:grpSp>
        <p:nvGrpSpPr>
          <p:cNvPr id="828" name="Google Shape;828;p79"/>
          <p:cNvGrpSpPr/>
          <p:nvPr/>
        </p:nvGrpSpPr>
        <p:grpSpPr>
          <a:xfrm>
            <a:off x="7361600" y="165425"/>
            <a:ext cx="1590000" cy="142200"/>
            <a:chOff x="2513375" y="4223075"/>
            <a:chExt cx="1590000" cy="142200"/>
          </a:xfrm>
        </p:grpSpPr>
        <p:cxnSp>
          <p:nvCxnSpPr>
            <p:cNvPr id="829" name="Google Shape;829;p79"/>
            <p:cNvCxnSpPr>
              <a:endCxn id="830" idx="6"/>
            </p:cNvCxnSpPr>
            <p:nvPr/>
          </p:nvCxnSpPr>
          <p:spPr>
            <a:xfrm>
              <a:off x="2513975" y="4285175"/>
              <a:ext cx="1589400" cy="9000"/>
            </a:xfrm>
            <a:prstGeom prst="straightConnector1">
              <a:avLst/>
            </a:prstGeom>
            <a:noFill/>
            <a:ln cap="flat" cmpd="sng" w="9525">
              <a:solidFill>
                <a:schemeClr val="dk2"/>
              </a:solidFill>
              <a:prstDash val="solid"/>
              <a:round/>
              <a:headEnd len="med" w="med" type="none"/>
              <a:tailEnd len="med" w="med" type="none"/>
            </a:ln>
          </p:spPr>
        </p:cxnSp>
        <p:sp>
          <p:nvSpPr>
            <p:cNvPr id="831" name="Google Shape;831;p79"/>
            <p:cNvSpPr/>
            <p:nvPr/>
          </p:nvSpPr>
          <p:spPr>
            <a:xfrm>
              <a:off x="2513375" y="4223075"/>
              <a:ext cx="142200" cy="142200"/>
            </a:xfrm>
            <a:prstGeom prst="ellipse">
              <a:avLst/>
            </a:prstGeom>
            <a:solidFill>
              <a:srgbClr val="6AA84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9"/>
            <p:cNvSpPr/>
            <p:nvPr/>
          </p:nvSpPr>
          <p:spPr>
            <a:xfrm>
              <a:off x="2875325" y="4223075"/>
              <a:ext cx="142200" cy="142200"/>
            </a:xfrm>
            <a:prstGeom prst="ellipse">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9"/>
            <p:cNvSpPr/>
            <p:nvPr/>
          </p:nvSpPr>
          <p:spPr>
            <a:xfrm>
              <a:off x="3237275" y="4223075"/>
              <a:ext cx="142200" cy="142200"/>
            </a:xfrm>
            <a:prstGeom prst="ellipse">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9"/>
            <p:cNvSpPr/>
            <p:nvPr/>
          </p:nvSpPr>
          <p:spPr>
            <a:xfrm>
              <a:off x="359922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9"/>
            <p:cNvSpPr/>
            <p:nvPr/>
          </p:nvSpPr>
          <p:spPr>
            <a:xfrm>
              <a:off x="396117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7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42900" lvl="0" marL="457200" rtl="0" algn="l">
              <a:spcBef>
                <a:spcPts val="0"/>
              </a:spcBef>
              <a:spcAft>
                <a:spcPts val="0"/>
              </a:spcAft>
              <a:buSzPts val="1800"/>
              <a:buChar char="●"/>
            </a:pPr>
            <a:r>
              <a:rPr lang="en"/>
              <a:t>Apps can be published into Global, Partner and Client scope</a:t>
            </a:r>
            <a:endParaRPr/>
          </a:p>
          <a:p>
            <a:pPr indent="-323850" lvl="1" marL="914400" rtl="0" algn="l">
              <a:spcBef>
                <a:spcPts val="0"/>
              </a:spcBef>
              <a:spcAft>
                <a:spcPts val="0"/>
              </a:spcAft>
              <a:buSzPts val="1500"/>
              <a:buChar char="○"/>
            </a:pPr>
            <a:r>
              <a:rPr lang="en"/>
              <a:t>Global 	- App is </a:t>
            </a:r>
            <a:r>
              <a:rPr lang="en"/>
              <a:t>visible</a:t>
            </a:r>
            <a:r>
              <a:rPr lang="en"/>
              <a:t> as available to all partners and clients</a:t>
            </a:r>
            <a:endParaRPr/>
          </a:p>
          <a:p>
            <a:pPr indent="-323850" lvl="1" marL="914400" rtl="0" algn="l">
              <a:spcBef>
                <a:spcPts val="0"/>
              </a:spcBef>
              <a:spcAft>
                <a:spcPts val="0"/>
              </a:spcAft>
              <a:buSzPts val="1500"/>
              <a:buChar char="○"/>
            </a:pPr>
            <a:r>
              <a:rPr lang="en"/>
              <a:t>Partner 	- App is </a:t>
            </a:r>
            <a:r>
              <a:rPr lang="en"/>
              <a:t>visible</a:t>
            </a:r>
            <a:r>
              <a:rPr lang="en"/>
              <a:t> to the </a:t>
            </a:r>
            <a:r>
              <a:rPr lang="en"/>
              <a:t>specific</a:t>
            </a:r>
            <a:r>
              <a:rPr lang="en"/>
              <a:t> partner and all clients in that partner</a:t>
            </a:r>
            <a:endParaRPr/>
          </a:p>
          <a:p>
            <a:pPr indent="-323850" lvl="1" marL="914400" rtl="0" algn="l">
              <a:spcBef>
                <a:spcPts val="0"/>
              </a:spcBef>
              <a:spcAft>
                <a:spcPts val="0"/>
              </a:spcAft>
              <a:buSzPts val="1500"/>
              <a:buChar char="○"/>
            </a:pPr>
            <a:r>
              <a:rPr lang="en"/>
              <a:t>Client 	- App is visible to only the specific client</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Once published and is available, the app is then available to be deployed into one or more gateways in a </a:t>
            </a:r>
            <a:r>
              <a:rPr lang="en"/>
              <a:t>specific</a:t>
            </a:r>
            <a:r>
              <a:rPr lang="en"/>
              <a:t> client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80"/>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Install</a:t>
            </a:r>
            <a:r>
              <a:rPr lang="en"/>
              <a:t> the App</a:t>
            </a:r>
            <a:endParaRPr/>
          </a:p>
        </p:txBody>
      </p:sp>
      <p:grpSp>
        <p:nvGrpSpPr>
          <p:cNvPr id="841" name="Google Shape;841;p80"/>
          <p:cNvGrpSpPr/>
          <p:nvPr/>
        </p:nvGrpSpPr>
        <p:grpSpPr>
          <a:xfrm>
            <a:off x="7361600" y="165425"/>
            <a:ext cx="1590000" cy="142200"/>
            <a:chOff x="2513375" y="4223075"/>
            <a:chExt cx="1590000" cy="142200"/>
          </a:xfrm>
        </p:grpSpPr>
        <p:cxnSp>
          <p:nvCxnSpPr>
            <p:cNvPr id="842" name="Google Shape;842;p80"/>
            <p:cNvCxnSpPr>
              <a:endCxn id="843" idx="6"/>
            </p:cNvCxnSpPr>
            <p:nvPr/>
          </p:nvCxnSpPr>
          <p:spPr>
            <a:xfrm>
              <a:off x="2513975" y="4285175"/>
              <a:ext cx="1589400" cy="90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80"/>
            <p:cNvSpPr/>
            <p:nvPr/>
          </p:nvSpPr>
          <p:spPr>
            <a:xfrm>
              <a:off x="2513375" y="4223075"/>
              <a:ext cx="142200" cy="142200"/>
            </a:xfrm>
            <a:prstGeom prst="ellipse">
              <a:avLst/>
            </a:prstGeom>
            <a:solidFill>
              <a:srgbClr val="6AA84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0"/>
            <p:cNvSpPr/>
            <p:nvPr/>
          </p:nvSpPr>
          <p:spPr>
            <a:xfrm>
              <a:off x="2875325" y="4223075"/>
              <a:ext cx="142200" cy="142200"/>
            </a:xfrm>
            <a:prstGeom prst="ellipse">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0"/>
            <p:cNvSpPr/>
            <p:nvPr/>
          </p:nvSpPr>
          <p:spPr>
            <a:xfrm>
              <a:off x="3237275" y="4223075"/>
              <a:ext cx="142200" cy="142200"/>
            </a:xfrm>
            <a:prstGeom prst="ellipse">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0"/>
            <p:cNvSpPr/>
            <p:nvPr/>
          </p:nvSpPr>
          <p:spPr>
            <a:xfrm>
              <a:off x="3599225" y="4223075"/>
              <a:ext cx="142200" cy="142200"/>
            </a:xfrm>
            <a:prstGeom prst="ellipse">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0"/>
            <p:cNvSpPr/>
            <p:nvPr/>
          </p:nvSpPr>
          <p:spPr>
            <a:xfrm>
              <a:off x="396117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8" name="Google Shape;848;p80"/>
          <p:cNvPicPr preferRelativeResize="0"/>
          <p:nvPr/>
        </p:nvPicPr>
        <p:blipFill>
          <a:blip r:embed="rId3">
            <a:alphaModFix/>
          </a:blip>
          <a:stretch>
            <a:fillRect/>
          </a:stretch>
        </p:blipFill>
        <p:spPr>
          <a:xfrm>
            <a:off x="897726" y="1709544"/>
            <a:ext cx="868800" cy="868800"/>
          </a:xfrm>
          <a:prstGeom prst="rect">
            <a:avLst/>
          </a:prstGeom>
          <a:noFill/>
          <a:ln>
            <a:noFill/>
          </a:ln>
        </p:spPr>
      </p:pic>
      <p:sp>
        <p:nvSpPr>
          <p:cNvPr id="849" name="Google Shape;849;p80"/>
          <p:cNvSpPr txBox="1"/>
          <p:nvPr/>
        </p:nvSpPr>
        <p:spPr>
          <a:xfrm>
            <a:off x="534125" y="1326138"/>
            <a:ext cx="20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888888"/>
                </a:solidFill>
                <a:latin typeface="Open Sans Medium"/>
                <a:ea typeface="Open Sans Medium"/>
                <a:cs typeface="Open Sans Medium"/>
                <a:sym typeface="Open Sans Medium"/>
              </a:rPr>
              <a:t>app-manifest.json</a:t>
            </a:r>
            <a:endParaRPr>
              <a:solidFill>
                <a:srgbClr val="888888"/>
              </a:solidFill>
              <a:latin typeface="Open Sans Medium"/>
              <a:ea typeface="Open Sans Medium"/>
              <a:cs typeface="Open Sans Medium"/>
              <a:sym typeface="Open Sans Medium"/>
            </a:endParaRPr>
          </a:p>
        </p:txBody>
      </p:sp>
      <p:sp>
        <p:nvSpPr>
          <p:cNvPr id="850" name="Google Shape;850;p80"/>
          <p:cNvSpPr/>
          <p:nvPr/>
        </p:nvSpPr>
        <p:spPr>
          <a:xfrm rot="-1776">
            <a:off x="1958225" y="2029494"/>
            <a:ext cx="580800" cy="22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0"/>
          <p:cNvSpPr txBox="1"/>
          <p:nvPr/>
        </p:nvSpPr>
        <p:spPr>
          <a:xfrm rot="-1302">
            <a:off x="1891879" y="1848933"/>
            <a:ext cx="79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latin typeface="Open Sans"/>
                <a:ea typeface="Open Sans"/>
                <a:cs typeface="Open Sans"/>
                <a:sym typeface="Open Sans"/>
              </a:rPr>
              <a:t>POST</a:t>
            </a:r>
            <a:endParaRPr b="1" i="1" sz="1000">
              <a:latin typeface="Open Sans"/>
              <a:ea typeface="Open Sans"/>
              <a:cs typeface="Open Sans"/>
              <a:sym typeface="Open Sans"/>
            </a:endParaRPr>
          </a:p>
        </p:txBody>
      </p:sp>
      <p:sp>
        <p:nvSpPr>
          <p:cNvPr id="852" name="Google Shape;852;p80"/>
          <p:cNvSpPr/>
          <p:nvPr/>
        </p:nvSpPr>
        <p:spPr>
          <a:xfrm>
            <a:off x="2730725" y="1726344"/>
            <a:ext cx="882000" cy="835200"/>
          </a:xfrm>
          <a:prstGeom prst="ellipse">
            <a:avLst/>
          </a:prstGeom>
          <a:solidFill>
            <a:srgbClr val="6D9EE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500"/>
          </a:p>
        </p:txBody>
      </p:sp>
      <p:sp>
        <p:nvSpPr>
          <p:cNvPr id="853" name="Google Shape;853;p80"/>
          <p:cNvSpPr txBox="1"/>
          <p:nvPr/>
        </p:nvSpPr>
        <p:spPr>
          <a:xfrm>
            <a:off x="2803025" y="1974594"/>
            <a:ext cx="809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000">
                <a:solidFill>
                  <a:srgbClr val="FFFF00"/>
                </a:solidFill>
                <a:latin typeface="Open Sans"/>
                <a:ea typeface="Open Sans"/>
                <a:cs typeface="Open Sans"/>
                <a:sym typeface="Open Sans"/>
              </a:rPr>
              <a:t>Publish</a:t>
            </a:r>
            <a:endParaRPr b="1" i="1" sz="1000">
              <a:solidFill>
                <a:srgbClr val="FFFF00"/>
              </a:solidFill>
              <a:latin typeface="Open Sans"/>
              <a:ea typeface="Open Sans"/>
              <a:cs typeface="Open Sans"/>
              <a:sym typeface="Open Sans"/>
            </a:endParaRPr>
          </a:p>
        </p:txBody>
      </p:sp>
      <p:sp>
        <p:nvSpPr>
          <p:cNvPr id="854" name="Google Shape;854;p80"/>
          <p:cNvSpPr/>
          <p:nvPr/>
        </p:nvSpPr>
        <p:spPr>
          <a:xfrm rot="-1776">
            <a:off x="3845925" y="2029494"/>
            <a:ext cx="580800" cy="22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0"/>
          <p:cNvSpPr txBox="1"/>
          <p:nvPr/>
        </p:nvSpPr>
        <p:spPr>
          <a:xfrm rot="-1302">
            <a:off x="3777493" y="1834999"/>
            <a:ext cx="79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latin typeface="Open Sans"/>
                <a:ea typeface="Open Sans"/>
                <a:cs typeface="Open Sans"/>
                <a:sym typeface="Open Sans"/>
              </a:rPr>
              <a:t>adds-to</a:t>
            </a:r>
            <a:endParaRPr b="1" i="1" sz="1000">
              <a:latin typeface="Open Sans"/>
              <a:ea typeface="Open Sans"/>
              <a:cs typeface="Open Sans"/>
              <a:sym typeface="Open Sans"/>
            </a:endParaRPr>
          </a:p>
        </p:txBody>
      </p:sp>
      <p:sp>
        <p:nvSpPr>
          <p:cNvPr id="856" name="Google Shape;856;p80"/>
          <p:cNvSpPr/>
          <p:nvPr/>
        </p:nvSpPr>
        <p:spPr>
          <a:xfrm>
            <a:off x="4576925" y="1687044"/>
            <a:ext cx="2754000" cy="913800"/>
          </a:xfrm>
          <a:prstGeom prst="roundRect">
            <a:avLst>
              <a:gd fmla="val 8492" name="adj"/>
            </a:avLst>
          </a:prstGeom>
          <a:solidFill>
            <a:srgbClr val="D5DEE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0"/>
          <p:cNvSpPr txBox="1"/>
          <p:nvPr/>
        </p:nvSpPr>
        <p:spPr>
          <a:xfrm>
            <a:off x="4112625" y="1260625"/>
            <a:ext cx="418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888888"/>
                </a:solidFill>
                <a:latin typeface="Open Sans Medium"/>
                <a:ea typeface="Open Sans Medium"/>
                <a:cs typeface="Open Sans Medium"/>
                <a:sym typeface="Open Sans Medium"/>
              </a:rPr>
              <a:t>Available Apps (Scope: Global, Partner, Client)</a:t>
            </a:r>
            <a:endParaRPr>
              <a:solidFill>
                <a:srgbClr val="888888"/>
              </a:solidFill>
              <a:latin typeface="Open Sans Medium"/>
              <a:ea typeface="Open Sans Medium"/>
              <a:cs typeface="Open Sans Medium"/>
              <a:sym typeface="Open Sans Medium"/>
            </a:endParaRPr>
          </a:p>
        </p:txBody>
      </p:sp>
      <p:sp>
        <p:nvSpPr>
          <p:cNvPr id="858" name="Google Shape;858;p80"/>
          <p:cNvSpPr/>
          <p:nvPr/>
        </p:nvSpPr>
        <p:spPr>
          <a:xfrm>
            <a:off x="4841075" y="1891044"/>
            <a:ext cx="666300" cy="50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App1</a:t>
            </a:r>
            <a:endParaRPr/>
          </a:p>
        </p:txBody>
      </p:sp>
      <p:sp>
        <p:nvSpPr>
          <p:cNvPr id="859" name="Google Shape;859;p80"/>
          <p:cNvSpPr/>
          <p:nvPr/>
        </p:nvSpPr>
        <p:spPr>
          <a:xfrm>
            <a:off x="5620775" y="1891044"/>
            <a:ext cx="666300" cy="50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App2</a:t>
            </a:r>
            <a:endParaRPr/>
          </a:p>
        </p:txBody>
      </p:sp>
      <p:sp>
        <p:nvSpPr>
          <p:cNvPr id="860" name="Google Shape;860;p80"/>
          <p:cNvSpPr/>
          <p:nvPr/>
        </p:nvSpPr>
        <p:spPr>
          <a:xfrm>
            <a:off x="6466075" y="1891044"/>
            <a:ext cx="666300" cy="50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Appn</a:t>
            </a:r>
            <a:endParaRPr/>
          </a:p>
        </p:txBody>
      </p:sp>
      <p:sp>
        <p:nvSpPr>
          <p:cNvPr id="861" name="Google Shape;861;p80"/>
          <p:cNvSpPr/>
          <p:nvPr/>
        </p:nvSpPr>
        <p:spPr>
          <a:xfrm rot="5398224">
            <a:off x="5748375" y="2800977"/>
            <a:ext cx="580800" cy="22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0"/>
          <p:cNvSpPr txBox="1"/>
          <p:nvPr/>
        </p:nvSpPr>
        <p:spPr>
          <a:xfrm rot="-1302">
            <a:off x="6077165" y="2694883"/>
            <a:ext cx="79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latin typeface="Open Sans"/>
                <a:ea typeface="Open Sans"/>
                <a:cs typeface="Open Sans"/>
                <a:sym typeface="Open Sans"/>
              </a:rPr>
              <a:t>install</a:t>
            </a:r>
            <a:endParaRPr b="1" i="1" sz="1000">
              <a:latin typeface="Open Sans"/>
              <a:ea typeface="Open Sans"/>
              <a:cs typeface="Open Sans"/>
              <a:sym typeface="Open Sans"/>
            </a:endParaRPr>
          </a:p>
        </p:txBody>
      </p:sp>
      <p:sp>
        <p:nvSpPr>
          <p:cNvPr id="863" name="Google Shape;863;p80"/>
          <p:cNvSpPr/>
          <p:nvPr/>
        </p:nvSpPr>
        <p:spPr>
          <a:xfrm>
            <a:off x="4611084" y="3252458"/>
            <a:ext cx="2754000" cy="913800"/>
          </a:xfrm>
          <a:prstGeom prst="roundRect">
            <a:avLst>
              <a:gd fmla="val 8492" name="adj"/>
            </a:avLst>
          </a:prstGeom>
          <a:solidFill>
            <a:srgbClr val="D5DEE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0"/>
          <p:cNvSpPr txBox="1"/>
          <p:nvPr/>
        </p:nvSpPr>
        <p:spPr>
          <a:xfrm>
            <a:off x="5566759" y="4057808"/>
            <a:ext cx="138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888888"/>
                </a:solidFill>
                <a:latin typeface="Open Sans Medium"/>
                <a:ea typeface="Open Sans Medium"/>
                <a:cs typeface="Open Sans Medium"/>
                <a:sym typeface="Open Sans Medium"/>
              </a:rPr>
              <a:t>Gateway</a:t>
            </a:r>
            <a:endParaRPr>
              <a:solidFill>
                <a:srgbClr val="888888"/>
              </a:solidFill>
              <a:latin typeface="Open Sans Medium"/>
              <a:ea typeface="Open Sans Medium"/>
              <a:cs typeface="Open Sans Medium"/>
              <a:sym typeface="Open Sans Medium"/>
            </a:endParaRPr>
          </a:p>
        </p:txBody>
      </p:sp>
      <p:sp>
        <p:nvSpPr>
          <p:cNvPr id="865" name="Google Shape;865;p80"/>
          <p:cNvSpPr/>
          <p:nvPr/>
        </p:nvSpPr>
        <p:spPr>
          <a:xfrm>
            <a:off x="4927555" y="3456458"/>
            <a:ext cx="666300" cy="50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App1</a:t>
            </a:r>
            <a:endParaRPr/>
          </a:p>
        </p:txBody>
      </p:sp>
      <p:pic>
        <p:nvPicPr>
          <p:cNvPr descr="Kubernetes_Logo_Hrz_lockup_POS.png" id="866" name="Google Shape;866;p80"/>
          <p:cNvPicPr preferRelativeResize="0"/>
          <p:nvPr/>
        </p:nvPicPr>
        <p:blipFill rotWithShape="1">
          <a:blip r:embed="rId4">
            <a:alphaModFix/>
          </a:blip>
          <a:srcRect b="0" l="0" r="81469" t="0"/>
          <a:stretch/>
        </p:blipFill>
        <p:spPr>
          <a:xfrm>
            <a:off x="7081108" y="3904045"/>
            <a:ext cx="419200" cy="382200"/>
          </a:xfrm>
          <a:prstGeom prst="rect">
            <a:avLst/>
          </a:prstGeom>
          <a:noFill/>
          <a:ln>
            <a:noFill/>
          </a:ln>
        </p:spPr>
      </p:pic>
      <p:pic>
        <p:nvPicPr>
          <p:cNvPr id="867" name="Google Shape;867;p80"/>
          <p:cNvPicPr preferRelativeResize="0"/>
          <p:nvPr/>
        </p:nvPicPr>
        <p:blipFill>
          <a:blip r:embed="rId5">
            <a:alphaModFix/>
          </a:blip>
          <a:stretch>
            <a:fillRect/>
          </a:stretch>
        </p:blipFill>
        <p:spPr>
          <a:xfrm>
            <a:off x="7068000" y="2285163"/>
            <a:ext cx="419200" cy="419200"/>
          </a:xfrm>
          <a:prstGeom prst="rect">
            <a:avLst/>
          </a:prstGeom>
          <a:noFill/>
          <a:ln>
            <a:noFill/>
          </a:ln>
        </p:spPr>
      </p:pic>
      <p:cxnSp>
        <p:nvCxnSpPr>
          <p:cNvPr id="868" name="Google Shape;868;p80"/>
          <p:cNvCxnSpPr>
            <a:stCxn id="865" idx="2"/>
            <a:endCxn id="869" idx="0"/>
          </p:cNvCxnSpPr>
          <p:nvPr/>
        </p:nvCxnSpPr>
        <p:spPr>
          <a:xfrm>
            <a:off x="5260705" y="3962258"/>
            <a:ext cx="3600" cy="343200"/>
          </a:xfrm>
          <a:prstGeom prst="straightConnector1">
            <a:avLst/>
          </a:prstGeom>
          <a:noFill/>
          <a:ln cap="flat" cmpd="sng" w="19050">
            <a:solidFill>
              <a:srgbClr val="6AA84F"/>
            </a:solidFill>
            <a:prstDash val="solid"/>
            <a:round/>
            <a:headEnd len="med" w="med" type="stealth"/>
            <a:tailEnd len="med" w="med" type="stealth"/>
          </a:ln>
        </p:spPr>
      </p:cxnSp>
      <p:pic>
        <p:nvPicPr>
          <p:cNvPr id="869" name="Google Shape;869;p80"/>
          <p:cNvPicPr preferRelativeResize="0"/>
          <p:nvPr/>
        </p:nvPicPr>
        <p:blipFill>
          <a:blip r:embed="rId6">
            <a:alphaModFix/>
          </a:blip>
          <a:stretch>
            <a:fillRect/>
          </a:stretch>
        </p:blipFill>
        <p:spPr>
          <a:xfrm>
            <a:off x="5054628" y="4305600"/>
            <a:ext cx="419200" cy="419200"/>
          </a:xfrm>
          <a:prstGeom prst="rect">
            <a:avLst/>
          </a:prstGeom>
          <a:noFill/>
          <a:ln>
            <a:noFill/>
          </a:ln>
        </p:spPr>
      </p:pic>
      <p:sp>
        <p:nvSpPr>
          <p:cNvPr id="870" name="Google Shape;870;p80"/>
          <p:cNvSpPr txBox="1"/>
          <p:nvPr/>
        </p:nvSpPr>
        <p:spPr>
          <a:xfrm>
            <a:off x="4900186" y="4602805"/>
            <a:ext cx="138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888888"/>
                </a:solidFill>
                <a:latin typeface="Open Sans Medium"/>
                <a:ea typeface="Open Sans Medium"/>
                <a:cs typeface="Open Sans Medium"/>
                <a:sym typeface="Open Sans Medium"/>
              </a:rPr>
              <a:t>Target</a:t>
            </a:r>
            <a:endParaRPr>
              <a:solidFill>
                <a:srgbClr val="888888"/>
              </a:solidFill>
              <a:latin typeface="Open Sans Medium"/>
              <a:ea typeface="Open Sans Medium"/>
              <a:cs typeface="Open Sans Medium"/>
              <a:sym typeface="Open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1000"/>
                                        <p:tgtEl>
                                          <p:spTgt spid="865"/>
                                        </p:tgtEl>
                                      </p:cBhvr>
                                    </p:animEffect>
                                  </p:childTnLst>
                                </p:cTn>
                              </p:par>
                              <p:par>
                                <p:cTn fill="hold" nodeType="with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1000"/>
                                        <p:tgtEl>
                                          <p:spTgt spid="862"/>
                                        </p:tgtEl>
                                      </p:cBhvr>
                                    </p:animEffect>
                                  </p:childTnLst>
                                </p:cTn>
                              </p:par>
                              <p:par>
                                <p:cTn fill="hold" nodeType="with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000"/>
                                        <p:tgtEl>
                                          <p:spTgt spid="8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81"/>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Install</a:t>
            </a:r>
            <a:r>
              <a:rPr lang="en"/>
              <a:t> the App</a:t>
            </a:r>
            <a:endParaRPr/>
          </a:p>
        </p:txBody>
      </p:sp>
      <p:grpSp>
        <p:nvGrpSpPr>
          <p:cNvPr id="876" name="Google Shape;876;p81"/>
          <p:cNvGrpSpPr/>
          <p:nvPr/>
        </p:nvGrpSpPr>
        <p:grpSpPr>
          <a:xfrm>
            <a:off x="7361600" y="165425"/>
            <a:ext cx="1590000" cy="142200"/>
            <a:chOff x="2513375" y="4223075"/>
            <a:chExt cx="1590000" cy="142200"/>
          </a:xfrm>
        </p:grpSpPr>
        <p:cxnSp>
          <p:nvCxnSpPr>
            <p:cNvPr id="877" name="Google Shape;877;p81"/>
            <p:cNvCxnSpPr>
              <a:endCxn id="878" idx="6"/>
            </p:cNvCxnSpPr>
            <p:nvPr/>
          </p:nvCxnSpPr>
          <p:spPr>
            <a:xfrm>
              <a:off x="2513975" y="4285175"/>
              <a:ext cx="1589400" cy="9000"/>
            </a:xfrm>
            <a:prstGeom prst="straightConnector1">
              <a:avLst/>
            </a:prstGeom>
            <a:noFill/>
            <a:ln cap="flat" cmpd="sng" w="9525">
              <a:solidFill>
                <a:schemeClr val="dk2"/>
              </a:solidFill>
              <a:prstDash val="solid"/>
              <a:round/>
              <a:headEnd len="med" w="med" type="none"/>
              <a:tailEnd len="med" w="med" type="none"/>
            </a:ln>
          </p:spPr>
        </p:cxnSp>
        <p:sp>
          <p:nvSpPr>
            <p:cNvPr id="879" name="Google Shape;879;p81"/>
            <p:cNvSpPr/>
            <p:nvPr/>
          </p:nvSpPr>
          <p:spPr>
            <a:xfrm>
              <a:off x="2513375" y="4223075"/>
              <a:ext cx="142200" cy="142200"/>
            </a:xfrm>
            <a:prstGeom prst="ellipse">
              <a:avLst/>
            </a:prstGeom>
            <a:solidFill>
              <a:srgbClr val="6AA84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1"/>
            <p:cNvSpPr/>
            <p:nvPr/>
          </p:nvSpPr>
          <p:spPr>
            <a:xfrm>
              <a:off x="2875325" y="4223075"/>
              <a:ext cx="142200" cy="142200"/>
            </a:xfrm>
            <a:prstGeom prst="ellipse">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1"/>
            <p:cNvSpPr/>
            <p:nvPr/>
          </p:nvSpPr>
          <p:spPr>
            <a:xfrm>
              <a:off x="3237275" y="4223075"/>
              <a:ext cx="142200" cy="142200"/>
            </a:xfrm>
            <a:prstGeom prst="ellipse">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1"/>
            <p:cNvSpPr/>
            <p:nvPr/>
          </p:nvSpPr>
          <p:spPr>
            <a:xfrm>
              <a:off x="3599225" y="4223075"/>
              <a:ext cx="142200" cy="142200"/>
            </a:xfrm>
            <a:prstGeom prst="ellipse">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1"/>
            <p:cNvSpPr/>
            <p:nvPr/>
          </p:nvSpPr>
          <p:spPr>
            <a:xfrm>
              <a:off x="3961175" y="4223075"/>
              <a:ext cx="142200" cy="142200"/>
            </a:xfrm>
            <a:prstGeom prst="ellipse">
              <a:avLst/>
            </a:prstGeom>
            <a:solidFill>
              <a:srgbClr val="F1C2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 name="Google Shape;883;p8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fontScale="92500" lnSpcReduction="20000"/>
          </a:bodyPr>
          <a:lstStyle/>
          <a:p>
            <a:pPr indent="-334327" lvl="0" marL="457200" rtl="0" algn="l">
              <a:spcBef>
                <a:spcPts val="0"/>
              </a:spcBef>
              <a:spcAft>
                <a:spcPts val="0"/>
              </a:spcAft>
              <a:buSzPct val="100000"/>
              <a:buChar char="●"/>
            </a:pPr>
            <a:r>
              <a:rPr lang="en"/>
              <a:t>Select the app to install</a:t>
            </a:r>
            <a:endParaRPr/>
          </a:p>
          <a:p>
            <a:pPr indent="0" lvl="0" marL="457200" rtl="0" algn="l">
              <a:spcBef>
                <a:spcPts val="0"/>
              </a:spcBef>
              <a:spcAft>
                <a:spcPts val="0"/>
              </a:spcAft>
              <a:buNone/>
            </a:pPr>
            <a:r>
              <a:t/>
            </a:r>
            <a:endParaRPr/>
          </a:p>
          <a:p>
            <a:pPr indent="-334327" lvl="0" marL="457200" rtl="0" algn="l">
              <a:spcBef>
                <a:spcPts val="0"/>
              </a:spcBef>
              <a:spcAft>
                <a:spcPts val="0"/>
              </a:spcAft>
              <a:buSzPct val="100000"/>
              <a:buChar char="●"/>
            </a:pPr>
            <a:r>
              <a:rPr lang="en"/>
              <a:t>Select the gateway to install the app into</a:t>
            </a:r>
            <a:endParaRPr/>
          </a:p>
          <a:p>
            <a:pPr indent="0" lvl="0" marL="457200" rtl="0" algn="l">
              <a:spcBef>
                <a:spcPts val="0"/>
              </a:spcBef>
              <a:spcAft>
                <a:spcPts val="0"/>
              </a:spcAft>
              <a:buNone/>
            </a:pPr>
            <a:r>
              <a:t/>
            </a:r>
            <a:endParaRPr/>
          </a:p>
          <a:p>
            <a:pPr indent="-334327" lvl="0" marL="457200" rtl="0" algn="l">
              <a:spcBef>
                <a:spcPts val="0"/>
              </a:spcBef>
              <a:spcAft>
                <a:spcPts val="0"/>
              </a:spcAft>
              <a:buSzPct val="100000"/>
              <a:buChar char="●"/>
            </a:pPr>
            <a:r>
              <a:rPr lang="en"/>
              <a:t>Core services on the gateway will install the app based on the helm data in the manifest</a:t>
            </a:r>
            <a:endParaRPr/>
          </a:p>
          <a:p>
            <a:pPr indent="0" lvl="0" marL="457200" rtl="0" algn="l">
              <a:spcBef>
                <a:spcPts val="0"/>
              </a:spcBef>
              <a:spcAft>
                <a:spcPts val="0"/>
              </a:spcAft>
              <a:buNone/>
            </a:pPr>
            <a:r>
              <a:t/>
            </a:r>
            <a:endParaRPr/>
          </a:p>
          <a:p>
            <a:pPr indent="-334327" lvl="0" marL="457200" rtl="0" algn="l">
              <a:spcBef>
                <a:spcPts val="0"/>
              </a:spcBef>
              <a:spcAft>
                <a:spcPts val="0"/>
              </a:spcAft>
              <a:buSzPct val="100000"/>
              <a:buChar char="●"/>
            </a:pPr>
            <a:r>
              <a:rPr lang="en"/>
              <a:t>Once the app is ready, then the core services will send the </a:t>
            </a:r>
            <a:r>
              <a:rPr lang="en"/>
              <a:t>configuration messages to the app to get the discovery started</a:t>
            </a:r>
            <a:endParaRPr/>
          </a:p>
          <a:p>
            <a:pPr indent="0" lvl="0" marL="0" rtl="0" algn="l">
              <a:spcBef>
                <a:spcPts val="0"/>
              </a:spcBef>
              <a:spcAft>
                <a:spcPts val="0"/>
              </a:spcAft>
              <a:buNone/>
            </a:pPr>
            <a:r>
              <a:t/>
            </a:r>
            <a:endParaRPr/>
          </a:p>
          <a:p>
            <a:pPr indent="-334327" lvl="0" marL="457200" rtl="0" algn="l">
              <a:spcBef>
                <a:spcPts val="0"/>
              </a:spcBef>
              <a:spcAft>
                <a:spcPts val="0"/>
              </a:spcAft>
              <a:buSzPct val="100000"/>
              <a:buChar char="●"/>
            </a:pPr>
            <a:r>
              <a:rPr lang="en"/>
              <a:t>Once the discovery finishes, then the monitoring will start and will repeat as per the specified frequency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5"/>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OpsRamp Deployment Model</a:t>
            </a:r>
            <a:endParaRPr/>
          </a:p>
        </p:txBody>
      </p:sp>
      <p:pic>
        <p:nvPicPr>
          <p:cNvPr id="447" name="Google Shape;447;p55"/>
          <p:cNvPicPr preferRelativeResize="0"/>
          <p:nvPr/>
        </p:nvPicPr>
        <p:blipFill>
          <a:blip r:embed="rId3">
            <a:alphaModFix/>
          </a:blip>
          <a:stretch>
            <a:fillRect/>
          </a:stretch>
        </p:blipFill>
        <p:spPr>
          <a:xfrm>
            <a:off x="152400" y="1112401"/>
            <a:ext cx="8839204" cy="328448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82"/>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Installed app - communication to cloud</a:t>
            </a:r>
            <a:endParaRPr/>
          </a:p>
        </p:txBody>
      </p:sp>
      <p:sp>
        <p:nvSpPr>
          <p:cNvPr id="889" name="Google Shape;889;p82"/>
          <p:cNvSpPr/>
          <p:nvPr/>
        </p:nvSpPr>
        <p:spPr>
          <a:xfrm>
            <a:off x="628650" y="1762463"/>
            <a:ext cx="1840104" cy="148543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OpsRamp</a:t>
            </a:r>
            <a:endParaRPr/>
          </a:p>
          <a:p>
            <a:pPr indent="0" lvl="0" marL="0" rtl="0" algn="l">
              <a:spcBef>
                <a:spcPts val="0"/>
              </a:spcBef>
              <a:spcAft>
                <a:spcPts val="0"/>
              </a:spcAft>
              <a:buNone/>
            </a:pPr>
            <a:r>
              <a:rPr lang="en"/>
              <a:t>   SaaS </a:t>
            </a:r>
            <a:endParaRPr/>
          </a:p>
          <a:p>
            <a:pPr indent="0" lvl="0" marL="0" rtl="0" algn="l">
              <a:spcBef>
                <a:spcPts val="0"/>
              </a:spcBef>
              <a:spcAft>
                <a:spcPts val="0"/>
              </a:spcAft>
              <a:buNone/>
            </a:pPr>
            <a:r>
              <a:rPr lang="en"/>
              <a:t>   (Cloud)</a:t>
            </a:r>
            <a:endParaRPr/>
          </a:p>
        </p:txBody>
      </p:sp>
      <p:sp>
        <p:nvSpPr>
          <p:cNvPr id="890" name="Google Shape;890;p82"/>
          <p:cNvSpPr/>
          <p:nvPr/>
        </p:nvSpPr>
        <p:spPr>
          <a:xfrm>
            <a:off x="3480725" y="1817950"/>
            <a:ext cx="1928700" cy="12636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a:t>Gateway</a:t>
            </a:r>
            <a:r>
              <a:rPr lang="en"/>
              <a:t> </a:t>
            </a:r>
            <a:endParaRPr/>
          </a:p>
          <a:p>
            <a:pPr indent="0" lvl="0" marL="0" rtl="0" algn="l">
              <a:spcBef>
                <a:spcPts val="0"/>
              </a:spcBef>
              <a:spcAft>
                <a:spcPts val="0"/>
              </a:spcAft>
              <a:buNone/>
            </a:pPr>
            <a:r>
              <a:rPr lang="en"/>
              <a:t>	    Core</a:t>
            </a:r>
            <a:endParaRPr/>
          </a:p>
        </p:txBody>
      </p:sp>
      <p:sp>
        <p:nvSpPr>
          <p:cNvPr id="891" name="Google Shape;891;p82"/>
          <p:cNvSpPr/>
          <p:nvPr/>
        </p:nvSpPr>
        <p:spPr>
          <a:xfrm>
            <a:off x="6495875" y="1884475"/>
            <a:ext cx="576300" cy="12414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Side</a:t>
            </a:r>
            <a:endParaRPr/>
          </a:p>
          <a:p>
            <a:pPr indent="0" lvl="0" marL="0" rtl="0" algn="l">
              <a:spcBef>
                <a:spcPts val="0"/>
              </a:spcBef>
              <a:spcAft>
                <a:spcPts val="0"/>
              </a:spcAft>
              <a:buNone/>
            </a:pPr>
            <a:r>
              <a:rPr lang="en"/>
              <a:t>Car</a:t>
            </a:r>
            <a:endParaRPr/>
          </a:p>
        </p:txBody>
      </p:sp>
      <p:sp>
        <p:nvSpPr>
          <p:cNvPr id="892" name="Google Shape;892;p82"/>
          <p:cNvSpPr/>
          <p:nvPr/>
        </p:nvSpPr>
        <p:spPr>
          <a:xfrm>
            <a:off x="7094475" y="1884475"/>
            <a:ext cx="1241700" cy="1263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App</a:t>
            </a:r>
            <a:endParaRPr/>
          </a:p>
        </p:txBody>
      </p:sp>
      <p:sp>
        <p:nvSpPr>
          <p:cNvPr id="893" name="Google Shape;893;p82"/>
          <p:cNvSpPr/>
          <p:nvPr/>
        </p:nvSpPr>
        <p:spPr>
          <a:xfrm>
            <a:off x="2438725" y="2327875"/>
            <a:ext cx="1041900" cy="1107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2"/>
          <p:cNvSpPr/>
          <p:nvPr/>
        </p:nvSpPr>
        <p:spPr>
          <a:xfrm>
            <a:off x="5431725" y="2416550"/>
            <a:ext cx="1064100" cy="1107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2"/>
          <p:cNvSpPr txBox="1"/>
          <p:nvPr/>
        </p:nvSpPr>
        <p:spPr>
          <a:xfrm>
            <a:off x="4034975" y="3325550"/>
            <a:ext cx="10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K8S Pod</a:t>
            </a:r>
            <a:endParaRPr>
              <a:latin typeface="Open Sans"/>
              <a:ea typeface="Open Sans"/>
              <a:cs typeface="Open Sans"/>
              <a:sym typeface="Open Sans"/>
            </a:endParaRPr>
          </a:p>
        </p:txBody>
      </p:sp>
      <p:sp>
        <p:nvSpPr>
          <p:cNvPr id="896" name="Google Shape;896;p82"/>
          <p:cNvSpPr txBox="1"/>
          <p:nvPr/>
        </p:nvSpPr>
        <p:spPr>
          <a:xfrm>
            <a:off x="6939300" y="3325550"/>
            <a:ext cx="10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K8S Pod</a:t>
            </a:r>
            <a:endParaRPr>
              <a:latin typeface="Open Sans"/>
              <a:ea typeface="Open Sans"/>
              <a:cs typeface="Open Sans"/>
              <a:sym typeface="Open Sans"/>
            </a:endParaRPr>
          </a:p>
        </p:txBody>
      </p:sp>
      <p:cxnSp>
        <p:nvCxnSpPr>
          <p:cNvPr id="897" name="Google Shape;897;p82"/>
          <p:cNvCxnSpPr/>
          <p:nvPr/>
        </p:nvCxnSpPr>
        <p:spPr>
          <a:xfrm flipH="1" rot="10800000">
            <a:off x="2882125" y="1285825"/>
            <a:ext cx="5697900" cy="44400"/>
          </a:xfrm>
          <a:prstGeom prst="straightConnector1">
            <a:avLst/>
          </a:prstGeom>
          <a:noFill/>
          <a:ln cap="flat" cmpd="sng" w="38100">
            <a:solidFill>
              <a:srgbClr val="0000FF"/>
            </a:solidFill>
            <a:prstDash val="dot"/>
            <a:round/>
            <a:headEnd len="med" w="med" type="none"/>
            <a:tailEnd len="med" w="med" type="none"/>
          </a:ln>
        </p:spPr>
      </p:cxnSp>
      <p:cxnSp>
        <p:nvCxnSpPr>
          <p:cNvPr id="898" name="Google Shape;898;p82"/>
          <p:cNvCxnSpPr/>
          <p:nvPr/>
        </p:nvCxnSpPr>
        <p:spPr>
          <a:xfrm>
            <a:off x="2904300" y="1352375"/>
            <a:ext cx="22200" cy="2793600"/>
          </a:xfrm>
          <a:prstGeom prst="straightConnector1">
            <a:avLst/>
          </a:prstGeom>
          <a:noFill/>
          <a:ln cap="flat" cmpd="sng" w="38100">
            <a:solidFill>
              <a:srgbClr val="0000FF"/>
            </a:solidFill>
            <a:prstDash val="dot"/>
            <a:round/>
            <a:headEnd len="med" w="med" type="none"/>
            <a:tailEnd len="med" w="med" type="none"/>
          </a:ln>
        </p:spPr>
      </p:cxnSp>
      <p:cxnSp>
        <p:nvCxnSpPr>
          <p:cNvPr id="899" name="Google Shape;899;p82"/>
          <p:cNvCxnSpPr/>
          <p:nvPr/>
        </p:nvCxnSpPr>
        <p:spPr>
          <a:xfrm flipH="1" rot="10800000">
            <a:off x="2948650" y="4079275"/>
            <a:ext cx="5609100" cy="44400"/>
          </a:xfrm>
          <a:prstGeom prst="straightConnector1">
            <a:avLst/>
          </a:prstGeom>
          <a:noFill/>
          <a:ln cap="flat" cmpd="sng" w="38100">
            <a:solidFill>
              <a:srgbClr val="0000FF"/>
            </a:solidFill>
            <a:prstDash val="dot"/>
            <a:round/>
            <a:headEnd len="med" w="med" type="none"/>
            <a:tailEnd len="med" w="med" type="none"/>
          </a:ln>
        </p:spPr>
      </p:cxnSp>
      <p:cxnSp>
        <p:nvCxnSpPr>
          <p:cNvPr id="900" name="Google Shape;900;p82"/>
          <p:cNvCxnSpPr/>
          <p:nvPr/>
        </p:nvCxnSpPr>
        <p:spPr>
          <a:xfrm>
            <a:off x="8557725" y="1308050"/>
            <a:ext cx="44400" cy="2793600"/>
          </a:xfrm>
          <a:prstGeom prst="straightConnector1">
            <a:avLst/>
          </a:prstGeom>
          <a:noFill/>
          <a:ln cap="flat" cmpd="sng" w="38100">
            <a:solidFill>
              <a:srgbClr val="0000FF"/>
            </a:solidFill>
            <a:prstDash val="dot"/>
            <a:round/>
            <a:headEnd len="med" w="med" type="none"/>
            <a:tailEnd len="med" w="med" type="none"/>
          </a:ln>
        </p:spPr>
      </p:cxnSp>
      <p:sp>
        <p:nvSpPr>
          <p:cNvPr id="901" name="Google Shape;901;p82"/>
          <p:cNvSpPr txBox="1"/>
          <p:nvPr/>
        </p:nvSpPr>
        <p:spPr>
          <a:xfrm>
            <a:off x="5054825" y="4301025"/>
            <a:ext cx="168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Nextgen Gateway</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0"/>
                                        <p:tgtEl>
                                          <p:spTgt spid="8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000"/>
                                        <p:tgtEl>
                                          <p:spTgt spid="8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000"/>
                                        <p:tgtEl>
                                          <p:spTgt spid="8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0"/>
                                        <p:tgtEl>
                                          <p:spTgt spid="8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83"/>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Installed app - Anatomy</a:t>
            </a:r>
            <a:endParaRPr/>
          </a:p>
        </p:txBody>
      </p:sp>
      <p:pic>
        <p:nvPicPr>
          <p:cNvPr id="907" name="Google Shape;907;p83"/>
          <p:cNvPicPr preferRelativeResize="0"/>
          <p:nvPr/>
        </p:nvPicPr>
        <p:blipFill>
          <a:blip r:embed="rId3">
            <a:alphaModFix/>
          </a:blip>
          <a:stretch>
            <a:fillRect/>
          </a:stretch>
        </p:blipFill>
        <p:spPr>
          <a:xfrm>
            <a:off x="442225" y="1112400"/>
            <a:ext cx="7886700" cy="3878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84"/>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Customize</a:t>
            </a:r>
            <a:r>
              <a:rPr lang="en"/>
              <a:t> the App</a:t>
            </a:r>
            <a:endParaRPr/>
          </a:p>
        </p:txBody>
      </p:sp>
      <p:grpSp>
        <p:nvGrpSpPr>
          <p:cNvPr id="913" name="Google Shape;913;p84"/>
          <p:cNvGrpSpPr/>
          <p:nvPr/>
        </p:nvGrpSpPr>
        <p:grpSpPr>
          <a:xfrm>
            <a:off x="7361600" y="165425"/>
            <a:ext cx="1590000" cy="142200"/>
            <a:chOff x="2513375" y="4223075"/>
            <a:chExt cx="1590000" cy="142200"/>
          </a:xfrm>
        </p:grpSpPr>
        <p:cxnSp>
          <p:nvCxnSpPr>
            <p:cNvPr id="914" name="Google Shape;914;p84"/>
            <p:cNvCxnSpPr>
              <a:endCxn id="915" idx="6"/>
            </p:cNvCxnSpPr>
            <p:nvPr/>
          </p:nvCxnSpPr>
          <p:spPr>
            <a:xfrm>
              <a:off x="2513975" y="4285175"/>
              <a:ext cx="1589400" cy="9000"/>
            </a:xfrm>
            <a:prstGeom prst="straightConnector1">
              <a:avLst/>
            </a:prstGeom>
            <a:noFill/>
            <a:ln cap="flat" cmpd="sng" w="9525">
              <a:solidFill>
                <a:schemeClr val="dk2"/>
              </a:solidFill>
              <a:prstDash val="solid"/>
              <a:round/>
              <a:headEnd len="med" w="med" type="none"/>
              <a:tailEnd len="med" w="med" type="none"/>
            </a:ln>
          </p:spPr>
        </p:cxnSp>
        <p:sp>
          <p:nvSpPr>
            <p:cNvPr id="916" name="Google Shape;916;p84"/>
            <p:cNvSpPr/>
            <p:nvPr/>
          </p:nvSpPr>
          <p:spPr>
            <a:xfrm>
              <a:off x="2513375" y="4223075"/>
              <a:ext cx="142200" cy="142200"/>
            </a:xfrm>
            <a:prstGeom prst="ellipse">
              <a:avLst/>
            </a:prstGeom>
            <a:solidFill>
              <a:srgbClr val="6AA84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84"/>
            <p:cNvSpPr/>
            <p:nvPr/>
          </p:nvSpPr>
          <p:spPr>
            <a:xfrm>
              <a:off x="2875325" y="4223075"/>
              <a:ext cx="142200" cy="142200"/>
            </a:xfrm>
            <a:prstGeom prst="ellipse">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4"/>
            <p:cNvSpPr/>
            <p:nvPr/>
          </p:nvSpPr>
          <p:spPr>
            <a:xfrm>
              <a:off x="3237275" y="4223075"/>
              <a:ext cx="142200" cy="142200"/>
            </a:xfrm>
            <a:prstGeom prst="ellipse">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4"/>
            <p:cNvSpPr/>
            <p:nvPr/>
          </p:nvSpPr>
          <p:spPr>
            <a:xfrm>
              <a:off x="3599225" y="4223075"/>
              <a:ext cx="142200" cy="142200"/>
            </a:xfrm>
            <a:prstGeom prst="ellipse">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4"/>
            <p:cNvSpPr/>
            <p:nvPr/>
          </p:nvSpPr>
          <p:spPr>
            <a:xfrm>
              <a:off x="3961175" y="4223075"/>
              <a:ext cx="142200" cy="142200"/>
            </a:xfrm>
            <a:prstGeom prst="ellipse">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 name="Google Shape;920;p8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42900" lvl="0" marL="457200" rtl="0" algn="l">
              <a:spcBef>
                <a:spcPts val="0"/>
              </a:spcBef>
              <a:spcAft>
                <a:spcPts val="0"/>
              </a:spcAft>
              <a:buSzPts val="1800"/>
              <a:buChar char="●"/>
            </a:pPr>
            <a:r>
              <a:rPr lang="en"/>
              <a:t>As specified before the monitors become templates in the cloud</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Templates are applied to a app on a </a:t>
            </a:r>
            <a:r>
              <a:rPr lang="en"/>
              <a:t>gateway</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The Templates therefore allow each app to drive monitoring specific to the target being monitored by the app</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85"/>
          <p:cNvSpPr/>
          <p:nvPr/>
        </p:nvSpPr>
        <p:spPr>
          <a:xfrm>
            <a:off x="746225" y="3028938"/>
            <a:ext cx="6835200" cy="515100"/>
          </a:xfrm>
          <a:prstGeom prst="roundRect">
            <a:avLst>
              <a:gd fmla="val 16667" name="adj"/>
            </a:avLst>
          </a:prstGeom>
          <a:gradFill>
            <a:gsLst>
              <a:gs pos="0">
                <a:schemeClr val="accent1"/>
              </a:gs>
              <a:gs pos="25000">
                <a:schemeClr val="accent1"/>
              </a:gs>
              <a:gs pos="100000">
                <a:schemeClr val="accent2"/>
              </a:gs>
            </a:gsLst>
            <a:lin ang="3599321"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5"/>
          <p:cNvSpPr/>
          <p:nvPr/>
        </p:nvSpPr>
        <p:spPr>
          <a:xfrm>
            <a:off x="746225" y="2270188"/>
            <a:ext cx="6835200" cy="515100"/>
          </a:xfrm>
          <a:prstGeom prst="roundRect">
            <a:avLst>
              <a:gd fmla="val 16667" name="adj"/>
            </a:avLst>
          </a:prstGeom>
          <a:gradFill>
            <a:gsLst>
              <a:gs pos="0">
                <a:schemeClr val="accent1"/>
              </a:gs>
              <a:gs pos="25000">
                <a:schemeClr val="accent1"/>
              </a:gs>
              <a:gs pos="100000">
                <a:schemeClr val="accent2"/>
              </a:gs>
            </a:gsLst>
            <a:lin ang="3599321"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5"/>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Overall Training Agenda</a:t>
            </a:r>
            <a:endParaRPr/>
          </a:p>
        </p:txBody>
      </p:sp>
      <p:sp>
        <p:nvSpPr>
          <p:cNvPr id="928" name="Google Shape;928;p85"/>
          <p:cNvSpPr/>
          <p:nvPr/>
        </p:nvSpPr>
        <p:spPr>
          <a:xfrm>
            <a:off x="746225" y="1474650"/>
            <a:ext cx="6835200" cy="515100"/>
          </a:xfrm>
          <a:prstGeom prst="roundRect">
            <a:avLst>
              <a:gd fmla="val 16667" name="adj"/>
            </a:avLst>
          </a:prstGeom>
          <a:gradFill>
            <a:gsLst>
              <a:gs pos="0">
                <a:schemeClr val="accent1"/>
              </a:gs>
              <a:gs pos="25000">
                <a:schemeClr val="accent1"/>
              </a:gs>
              <a:gs pos="100000">
                <a:schemeClr val="accent2"/>
              </a:gs>
            </a:gsLst>
            <a:lin ang="3599321"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5"/>
          <p:cNvSpPr/>
          <p:nvPr/>
        </p:nvSpPr>
        <p:spPr>
          <a:xfrm rot="5400000">
            <a:off x="900494" y="1665600"/>
            <a:ext cx="160200" cy="133200"/>
          </a:xfrm>
          <a:prstGeom prst="triangle">
            <a:avLst>
              <a:gd fmla="val 50000" name="adj"/>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5"/>
          <p:cNvSpPr txBox="1"/>
          <p:nvPr/>
        </p:nvSpPr>
        <p:spPr>
          <a:xfrm>
            <a:off x="1051329" y="1516650"/>
            <a:ext cx="511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Open Sans"/>
                <a:ea typeface="Open Sans"/>
                <a:cs typeface="Open Sans"/>
                <a:sym typeface="Open Sans"/>
              </a:rPr>
              <a:t>Basic Concepts</a:t>
            </a:r>
            <a:endParaRPr b="1" sz="1600">
              <a:latin typeface="Open Sans"/>
              <a:ea typeface="Open Sans"/>
              <a:cs typeface="Open Sans"/>
              <a:sym typeface="Open Sans"/>
            </a:endParaRPr>
          </a:p>
        </p:txBody>
      </p:sp>
      <p:sp>
        <p:nvSpPr>
          <p:cNvPr id="931" name="Google Shape;931;p85"/>
          <p:cNvSpPr/>
          <p:nvPr/>
        </p:nvSpPr>
        <p:spPr>
          <a:xfrm rot="5400000">
            <a:off x="900494" y="2461138"/>
            <a:ext cx="160200" cy="133200"/>
          </a:xfrm>
          <a:prstGeom prst="triangle">
            <a:avLst>
              <a:gd fmla="val 50000" name="adj"/>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5"/>
          <p:cNvSpPr/>
          <p:nvPr/>
        </p:nvSpPr>
        <p:spPr>
          <a:xfrm rot="10800000">
            <a:off x="900494" y="3219888"/>
            <a:ext cx="160200" cy="133200"/>
          </a:xfrm>
          <a:prstGeom prst="triangle">
            <a:avLst>
              <a:gd fmla="val 50000" name="adj"/>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5"/>
          <p:cNvSpPr txBox="1"/>
          <p:nvPr/>
        </p:nvSpPr>
        <p:spPr>
          <a:xfrm>
            <a:off x="1051329" y="2312188"/>
            <a:ext cx="511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Open Sans"/>
                <a:ea typeface="Open Sans"/>
                <a:cs typeface="Open Sans"/>
                <a:sym typeface="Open Sans"/>
              </a:rPr>
              <a:t>App Development</a:t>
            </a:r>
            <a:endParaRPr b="1" sz="1600">
              <a:latin typeface="Open Sans"/>
              <a:ea typeface="Open Sans"/>
              <a:cs typeface="Open Sans"/>
              <a:sym typeface="Open Sans"/>
            </a:endParaRPr>
          </a:p>
        </p:txBody>
      </p:sp>
      <p:sp>
        <p:nvSpPr>
          <p:cNvPr id="934" name="Google Shape;934;p85"/>
          <p:cNvSpPr txBox="1"/>
          <p:nvPr/>
        </p:nvSpPr>
        <p:spPr>
          <a:xfrm>
            <a:off x="1051329" y="3070938"/>
            <a:ext cx="511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Open Sans"/>
                <a:ea typeface="Open Sans"/>
                <a:cs typeface="Open Sans"/>
                <a:sym typeface="Open Sans"/>
              </a:rPr>
              <a:t>Message Flows</a:t>
            </a:r>
            <a:endParaRPr b="1" sz="1600">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86"/>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Cloud to Gateway message processing</a:t>
            </a:r>
            <a:endParaRPr/>
          </a:p>
        </p:txBody>
      </p:sp>
      <p:sp>
        <p:nvSpPr>
          <p:cNvPr id="940" name="Google Shape;940;p86"/>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42900" lvl="0" marL="457200" rtl="0" algn="l">
              <a:spcBef>
                <a:spcPts val="0"/>
              </a:spcBef>
              <a:spcAft>
                <a:spcPts val="0"/>
              </a:spcAft>
              <a:buSzPts val="1800"/>
              <a:buChar char="•"/>
            </a:pPr>
            <a:r>
              <a:rPr lang="en"/>
              <a:t>App lifecycle messages [</a:t>
            </a:r>
            <a:r>
              <a:rPr lang="en" u="sng">
                <a:solidFill>
                  <a:schemeClr val="hlink"/>
                </a:solidFill>
                <a:hlinkClick r:id="rId3"/>
              </a:rPr>
              <a:t>details</a:t>
            </a:r>
            <a:r>
              <a:rPr lang="en"/>
              <a:t>]</a:t>
            </a:r>
            <a:endParaRPr/>
          </a:p>
          <a:p>
            <a:pPr indent="-342900" lvl="0" marL="457200" rtl="0" algn="l">
              <a:spcBef>
                <a:spcPts val="0"/>
              </a:spcBef>
              <a:spcAft>
                <a:spcPts val="0"/>
              </a:spcAft>
              <a:buSzPts val="1800"/>
              <a:buChar char="•"/>
            </a:pPr>
            <a:r>
              <a:rPr lang="en"/>
              <a:t>Discovery messages [</a:t>
            </a:r>
            <a:r>
              <a:rPr lang="en" u="sng">
                <a:solidFill>
                  <a:schemeClr val="hlink"/>
                </a:solidFill>
                <a:hlinkClick r:id="rId4"/>
              </a:rPr>
              <a:t>details</a:t>
            </a:r>
            <a:r>
              <a:rPr lang="en"/>
              <a:t>]</a:t>
            </a:r>
            <a:endParaRPr/>
          </a:p>
          <a:p>
            <a:pPr indent="-342900" lvl="0" marL="457200" rtl="0" algn="l">
              <a:spcBef>
                <a:spcPts val="0"/>
              </a:spcBef>
              <a:spcAft>
                <a:spcPts val="0"/>
              </a:spcAft>
              <a:buSzPts val="1800"/>
              <a:buChar char="•"/>
            </a:pPr>
            <a:r>
              <a:rPr lang="en"/>
              <a:t>Monitoring messages [</a:t>
            </a:r>
            <a:r>
              <a:rPr lang="en" u="sng">
                <a:solidFill>
                  <a:schemeClr val="hlink"/>
                </a:solidFill>
                <a:hlinkClick r:id="rId5"/>
              </a:rPr>
              <a:t>details</a:t>
            </a:r>
            <a:r>
              <a:rPr lang="en"/>
              <a:t>]</a:t>
            </a:r>
            <a:endParaRPr/>
          </a:p>
          <a:p>
            <a:pPr indent="-342900" lvl="0" marL="457200" rtl="0" algn="l">
              <a:spcBef>
                <a:spcPts val="0"/>
              </a:spcBef>
              <a:spcAft>
                <a:spcPts val="0"/>
              </a:spcAft>
              <a:buSzPts val="1800"/>
              <a:buChar char="•"/>
            </a:pPr>
            <a:r>
              <a:rPr lang="en"/>
              <a:t>Credential messages [</a:t>
            </a:r>
            <a:r>
              <a:rPr lang="en" u="sng">
                <a:solidFill>
                  <a:schemeClr val="hlink"/>
                </a:solidFill>
                <a:hlinkClick r:id="rId6"/>
              </a:rPr>
              <a:t>details</a:t>
            </a:r>
            <a:r>
              <a:rPr lang="en"/>
              <a:t>]</a:t>
            </a:r>
            <a:endParaRPr/>
          </a:p>
          <a:p>
            <a:pPr indent="-342900" lvl="0" marL="457200" rtl="0" algn="l">
              <a:spcBef>
                <a:spcPts val="0"/>
              </a:spcBef>
              <a:spcAft>
                <a:spcPts val="0"/>
              </a:spcAft>
              <a:buSzPts val="1800"/>
              <a:buChar char="•"/>
            </a:pPr>
            <a:r>
              <a:rPr lang="en"/>
              <a:t>Resource messages [</a:t>
            </a:r>
            <a:r>
              <a:rPr lang="en" u="sng">
                <a:solidFill>
                  <a:schemeClr val="hlink"/>
                </a:solidFill>
                <a:hlinkClick r:id="rId7"/>
              </a:rPr>
              <a:t>details</a:t>
            </a:r>
            <a:r>
              <a:rPr lang="en"/>
              <a:t>]</a:t>
            </a:r>
            <a:endParaRPr/>
          </a:p>
          <a:p>
            <a:pPr indent="-342900" lvl="0" marL="457200" rtl="0" algn="l">
              <a:spcBef>
                <a:spcPts val="0"/>
              </a:spcBef>
              <a:spcAft>
                <a:spcPts val="0"/>
              </a:spcAft>
              <a:buSzPts val="1800"/>
              <a:buChar char="•"/>
            </a:pPr>
            <a:r>
              <a:rPr lang="en"/>
              <a:t>Ack message [</a:t>
            </a:r>
            <a:r>
              <a:rPr lang="en" u="sng">
                <a:solidFill>
                  <a:schemeClr val="hlink"/>
                </a:solidFill>
                <a:hlinkClick r:id="rId8"/>
              </a:rPr>
              <a:t>details</a:t>
            </a:r>
            <a:r>
              <a:rPr lang="en"/>
              <a: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87"/>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Side car to App message processing</a:t>
            </a:r>
            <a:endParaRPr/>
          </a:p>
        </p:txBody>
      </p:sp>
      <p:sp>
        <p:nvSpPr>
          <p:cNvPr id="946" name="Google Shape;946;p87"/>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42900" lvl="0" marL="457200" rtl="0" algn="l">
              <a:spcBef>
                <a:spcPts val="0"/>
              </a:spcBef>
              <a:spcAft>
                <a:spcPts val="0"/>
              </a:spcAft>
              <a:buSzPts val="1800"/>
              <a:buChar char="•"/>
            </a:pPr>
            <a:r>
              <a:rPr lang="en"/>
              <a:t>App bootstrap [</a:t>
            </a:r>
            <a:r>
              <a:rPr lang="en" u="sng">
                <a:solidFill>
                  <a:schemeClr val="hlink"/>
                </a:solidFill>
                <a:hlinkClick r:id="rId3"/>
              </a:rPr>
              <a:t>details</a:t>
            </a:r>
            <a:r>
              <a:rPr lang="en"/>
              <a:t>]</a:t>
            </a:r>
            <a:endParaRPr/>
          </a:p>
          <a:p>
            <a:pPr indent="-342900" lvl="0" marL="457200" rtl="0" algn="l">
              <a:spcBef>
                <a:spcPts val="0"/>
              </a:spcBef>
              <a:spcAft>
                <a:spcPts val="0"/>
              </a:spcAft>
              <a:buSzPts val="1800"/>
              <a:buChar char="•"/>
            </a:pPr>
            <a:r>
              <a:rPr lang="en"/>
              <a:t>Discovery message [</a:t>
            </a:r>
            <a:r>
              <a:rPr lang="en" u="sng">
                <a:solidFill>
                  <a:schemeClr val="hlink"/>
                </a:solidFill>
                <a:hlinkClick r:id="rId4"/>
              </a:rPr>
              <a:t>details</a:t>
            </a:r>
            <a:r>
              <a:rPr lang="en"/>
              <a:t>]</a:t>
            </a:r>
            <a:endParaRPr/>
          </a:p>
          <a:p>
            <a:pPr indent="-342900" lvl="0" marL="457200" rtl="0" algn="l">
              <a:spcBef>
                <a:spcPts val="0"/>
              </a:spcBef>
              <a:spcAft>
                <a:spcPts val="0"/>
              </a:spcAft>
              <a:buSzPts val="1800"/>
              <a:buChar char="•"/>
            </a:pPr>
            <a:r>
              <a:rPr lang="en"/>
              <a:t>Monitoring message [</a:t>
            </a:r>
            <a:r>
              <a:rPr lang="en" u="sng">
                <a:solidFill>
                  <a:schemeClr val="hlink"/>
                </a:solidFill>
                <a:hlinkClick r:id="rId5"/>
              </a:rPr>
              <a:t>details</a:t>
            </a:r>
            <a:r>
              <a:rPr lang="en"/>
              <a:t>]</a:t>
            </a:r>
            <a:endParaRPr/>
          </a:p>
          <a:p>
            <a:pPr indent="-342900" lvl="0" marL="457200" rtl="0" algn="l">
              <a:spcBef>
                <a:spcPts val="0"/>
              </a:spcBef>
              <a:spcAft>
                <a:spcPts val="0"/>
              </a:spcAft>
              <a:buSzPts val="1800"/>
              <a:buChar char="•"/>
            </a:pPr>
            <a:r>
              <a:rPr lang="en"/>
              <a:t>Event message [</a:t>
            </a:r>
            <a:r>
              <a:rPr lang="en" u="sng">
                <a:solidFill>
                  <a:schemeClr val="hlink"/>
                </a:solidFill>
                <a:hlinkClick r:id="rId6"/>
              </a:rPr>
              <a:t>details</a:t>
            </a:r>
            <a:r>
              <a:rPr lang="en"/>
              <a:t>]</a:t>
            </a:r>
            <a:endParaRPr/>
          </a:p>
          <a:p>
            <a:pPr indent="0" lvl="0" marL="45720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88"/>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App to sidecar message processing</a:t>
            </a:r>
            <a:endParaRPr/>
          </a:p>
        </p:txBody>
      </p:sp>
      <p:sp>
        <p:nvSpPr>
          <p:cNvPr id="952" name="Google Shape;952;p88"/>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42900" lvl="0" marL="457200" rtl="0" algn="l">
              <a:spcBef>
                <a:spcPts val="0"/>
              </a:spcBef>
              <a:spcAft>
                <a:spcPts val="0"/>
              </a:spcAft>
              <a:buSzPts val="1800"/>
              <a:buChar char="•"/>
            </a:pPr>
            <a:r>
              <a:rPr lang="en"/>
              <a:t>Resource  message [</a:t>
            </a:r>
            <a:r>
              <a:rPr lang="en" u="sng">
                <a:solidFill>
                  <a:schemeClr val="hlink"/>
                </a:solidFill>
                <a:hlinkClick r:id="rId3"/>
              </a:rPr>
              <a:t>details</a:t>
            </a:r>
            <a:r>
              <a:rPr lang="en"/>
              <a:t>]</a:t>
            </a:r>
            <a:endParaRPr/>
          </a:p>
          <a:p>
            <a:pPr indent="-342900" lvl="0" marL="457200" rtl="0" algn="l">
              <a:spcBef>
                <a:spcPts val="0"/>
              </a:spcBef>
              <a:spcAft>
                <a:spcPts val="0"/>
              </a:spcAft>
              <a:buSzPts val="1800"/>
              <a:buChar char="•"/>
            </a:pPr>
            <a:r>
              <a:rPr lang="en"/>
              <a:t>Relationship  message [</a:t>
            </a:r>
            <a:r>
              <a:rPr lang="en" u="sng">
                <a:solidFill>
                  <a:schemeClr val="hlink"/>
                </a:solidFill>
                <a:hlinkClick r:id="rId4"/>
              </a:rPr>
              <a:t>details</a:t>
            </a:r>
            <a:r>
              <a:rPr lang="en"/>
              <a:t>]</a:t>
            </a:r>
            <a:endParaRPr/>
          </a:p>
          <a:p>
            <a:pPr indent="-342900" lvl="0" marL="457200" rtl="0" algn="l">
              <a:spcBef>
                <a:spcPts val="0"/>
              </a:spcBef>
              <a:spcAft>
                <a:spcPts val="0"/>
              </a:spcAft>
              <a:buSzPts val="1800"/>
              <a:buChar char="•"/>
            </a:pPr>
            <a:r>
              <a:rPr lang="en"/>
              <a:t>Metric message [</a:t>
            </a:r>
            <a:r>
              <a:rPr lang="en" u="sng">
                <a:solidFill>
                  <a:schemeClr val="hlink"/>
                </a:solidFill>
                <a:hlinkClick r:id="rId5"/>
              </a:rPr>
              <a:t>details</a:t>
            </a:r>
            <a:r>
              <a:rPr lang="en"/>
              <a:t>]</a:t>
            </a:r>
            <a:endParaRPr/>
          </a:p>
          <a:p>
            <a:pPr indent="-342900" lvl="0" marL="457200" rtl="0" algn="l">
              <a:spcBef>
                <a:spcPts val="0"/>
              </a:spcBef>
              <a:spcAft>
                <a:spcPts val="0"/>
              </a:spcAft>
              <a:buSzPts val="1800"/>
              <a:buChar char="•"/>
            </a:pPr>
            <a:r>
              <a:rPr lang="en"/>
              <a:t>Alert message [</a:t>
            </a:r>
            <a:r>
              <a:rPr lang="en" u="sng">
                <a:solidFill>
                  <a:schemeClr val="hlink"/>
                </a:solidFill>
                <a:hlinkClick r:id="rId6"/>
              </a:rPr>
              <a:t>details</a:t>
            </a:r>
            <a:r>
              <a:rPr lang="en"/>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89"/>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Sidecar to cloud message processing</a:t>
            </a:r>
            <a:endParaRPr/>
          </a:p>
        </p:txBody>
      </p:sp>
      <p:sp>
        <p:nvSpPr>
          <p:cNvPr id="958" name="Google Shape;958;p89"/>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42900" lvl="0" marL="457200" rtl="0" algn="l">
              <a:spcBef>
                <a:spcPts val="0"/>
              </a:spcBef>
              <a:spcAft>
                <a:spcPts val="0"/>
              </a:spcAft>
              <a:buSzPts val="1800"/>
              <a:buChar char="•"/>
            </a:pPr>
            <a:r>
              <a:rPr lang="en"/>
              <a:t>Resource  message[</a:t>
            </a:r>
            <a:r>
              <a:rPr lang="en" u="sng">
                <a:solidFill>
                  <a:schemeClr val="hlink"/>
                </a:solidFill>
                <a:hlinkClick r:id="rId3"/>
              </a:rPr>
              <a:t>details</a:t>
            </a:r>
            <a:r>
              <a:rPr lang="en"/>
              <a:t>]</a:t>
            </a:r>
            <a:endParaRPr/>
          </a:p>
          <a:p>
            <a:pPr indent="-342900" lvl="0" marL="457200" rtl="0" algn="l">
              <a:spcBef>
                <a:spcPts val="0"/>
              </a:spcBef>
              <a:spcAft>
                <a:spcPts val="0"/>
              </a:spcAft>
              <a:buSzPts val="1800"/>
              <a:buChar char="•"/>
            </a:pPr>
            <a:r>
              <a:rPr lang="en"/>
              <a:t>Relationship  message[</a:t>
            </a:r>
            <a:r>
              <a:rPr lang="en" u="sng">
                <a:solidFill>
                  <a:schemeClr val="hlink"/>
                </a:solidFill>
                <a:hlinkClick r:id="rId4"/>
              </a:rPr>
              <a:t>details</a:t>
            </a:r>
            <a:r>
              <a:rPr lang="en"/>
              <a:t>]</a:t>
            </a:r>
            <a:endParaRPr/>
          </a:p>
          <a:p>
            <a:pPr indent="-342900" lvl="0" marL="457200" rtl="0" algn="l">
              <a:spcBef>
                <a:spcPts val="0"/>
              </a:spcBef>
              <a:spcAft>
                <a:spcPts val="0"/>
              </a:spcAft>
              <a:buSzPts val="1800"/>
              <a:buChar char="•"/>
            </a:pPr>
            <a:r>
              <a:rPr lang="en"/>
              <a:t>Metric message[</a:t>
            </a:r>
            <a:r>
              <a:rPr lang="en" u="sng">
                <a:solidFill>
                  <a:schemeClr val="hlink"/>
                </a:solidFill>
                <a:hlinkClick r:id="rId5"/>
              </a:rPr>
              <a:t>details</a:t>
            </a:r>
            <a:r>
              <a:rPr lang="en"/>
              <a:t>]</a:t>
            </a:r>
            <a:endParaRPr/>
          </a:p>
          <a:p>
            <a:pPr indent="-342900" lvl="0" marL="457200" rtl="0" algn="l">
              <a:spcBef>
                <a:spcPts val="0"/>
              </a:spcBef>
              <a:spcAft>
                <a:spcPts val="0"/>
              </a:spcAft>
              <a:buSzPts val="1800"/>
              <a:buChar char="•"/>
            </a:pPr>
            <a:r>
              <a:rPr lang="en"/>
              <a:t>Alert message[</a:t>
            </a:r>
            <a:r>
              <a:rPr lang="en" u="sng">
                <a:solidFill>
                  <a:schemeClr val="accent5"/>
                </a:solidFill>
                <a:hlinkClick r:id="rId6">
                  <a:extLst>
                    <a:ext uri="{A12FA001-AC4F-418D-AE19-62706E023703}">
                      <ahyp:hlinkClr val="tx"/>
                    </a:ext>
                  </a:extLst>
                </a:hlinkClick>
              </a:rPr>
              <a:t>details</a:t>
            </a:r>
            <a:r>
              <a:rPr lang="en"/>
              <a: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90"/>
          <p:cNvSpPr txBox="1"/>
          <p:nvPr>
            <p:ph type="ctrTitle"/>
          </p:nvPr>
        </p:nvSpPr>
        <p:spPr>
          <a:xfrm>
            <a:off x="1143000" y="1257353"/>
            <a:ext cx="6858000" cy="19032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t>Backup</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91"/>
          <p:cNvSpPr txBox="1"/>
          <p:nvPr>
            <p:ph type="title"/>
          </p:nvPr>
        </p:nvSpPr>
        <p:spPr>
          <a:xfrm>
            <a:off x="628650" y="13691"/>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Anatomy of a SDK App (from 3rd Party view)</a:t>
            </a:r>
            <a:endParaRPr/>
          </a:p>
        </p:txBody>
      </p:sp>
      <p:sp>
        <p:nvSpPr>
          <p:cNvPr id="970" name="Google Shape;970;p91"/>
          <p:cNvSpPr txBox="1"/>
          <p:nvPr>
            <p:ph idx="12" type="sldNum"/>
          </p:nvPr>
        </p:nvSpPr>
        <p:spPr>
          <a:xfrm>
            <a:off x="129209" y="4857155"/>
            <a:ext cx="2057400" cy="27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pic>
        <p:nvPicPr>
          <p:cNvPr id="971" name="Google Shape;971;p91"/>
          <p:cNvPicPr preferRelativeResize="0"/>
          <p:nvPr/>
        </p:nvPicPr>
        <p:blipFill>
          <a:blip r:embed="rId3">
            <a:alphaModFix/>
          </a:blip>
          <a:stretch>
            <a:fillRect/>
          </a:stretch>
        </p:blipFill>
        <p:spPr>
          <a:xfrm>
            <a:off x="778706" y="1365225"/>
            <a:ext cx="7736644" cy="32541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6"/>
          <p:cNvSpPr/>
          <p:nvPr/>
        </p:nvSpPr>
        <p:spPr>
          <a:xfrm>
            <a:off x="746225" y="3028938"/>
            <a:ext cx="6835200" cy="515100"/>
          </a:xfrm>
          <a:prstGeom prst="roundRect">
            <a:avLst>
              <a:gd fmla="val 16667" name="adj"/>
            </a:avLst>
          </a:prstGeom>
          <a:gradFill>
            <a:gsLst>
              <a:gs pos="0">
                <a:schemeClr val="accent1"/>
              </a:gs>
              <a:gs pos="25000">
                <a:schemeClr val="accent1"/>
              </a:gs>
              <a:gs pos="100000">
                <a:schemeClr val="accent2"/>
              </a:gs>
            </a:gsLst>
            <a:lin ang="3599321"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6"/>
          <p:cNvSpPr/>
          <p:nvPr/>
        </p:nvSpPr>
        <p:spPr>
          <a:xfrm>
            <a:off x="746225" y="2270188"/>
            <a:ext cx="6835200" cy="515100"/>
          </a:xfrm>
          <a:prstGeom prst="roundRect">
            <a:avLst>
              <a:gd fmla="val 16667" name="adj"/>
            </a:avLst>
          </a:prstGeom>
          <a:gradFill>
            <a:gsLst>
              <a:gs pos="0">
                <a:schemeClr val="accent1"/>
              </a:gs>
              <a:gs pos="25000">
                <a:schemeClr val="accent1"/>
              </a:gs>
              <a:gs pos="100000">
                <a:schemeClr val="accent2"/>
              </a:gs>
            </a:gsLst>
            <a:lin ang="3599321"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6"/>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Overall Training Agenda</a:t>
            </a:r>
            <a:endParaRPr/>
          </a:p>
        </p:txBody>
      </p:sp>
      <p:sp>
        <p:nvSpPr>
          <p:cNvPr id="455" name="Google Shape;455;p56"/>
          <p:cNvSpPr/>
          <p:nvPr/>
        </p:nvSpPr>
        <p:spPr>
          <a:xfrm>
            <a:off x="746225" y="1474650"/>
            <a:ext cx="6835200" cy="515100"/>
          </a:xfrm>
          <a:prstGeom prst="roundRect">
            <a:avLst>
              <a:gd fmla="val 16667" name="adj"/>
            </a:avLst>
          </a:prstGeom>
          <a:gradFill>
            <a:gsLst>
              <a:gs pos="0">
                <a:schemeClr val="accent1"/>
              </a:gs>
              <a:gs pos="25000">
                <a:schemeClr val="accent1"/>
              </a:gs>
              <a:gs pos="100000">
                <a:schemeClr val="accent2"/>
              </a:gs>
            </a:gsLst>
            <a:lin ang="3599321"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6"/>
          <p:cNvSpPr/>
          <p:nvPr/>
        </p:nvSpPr>
        <p:spPr>
          <a:xfrm rot="5400000">
            <a:off x="900494" y="1665600"/>
            <a:ext cx="160200" cy="133200"/>
          </a:xfrm>
          <a:prstGeom prst="triangle">
            <a:avLst>
              <a:gd fmla="val 50000" name="adj"/>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6"/>
          <p:cNvSpPr txBox="1"/>
          <p:nvPr/>
        </p:nvSpPr>
        <p:spPr>
          <a:xfrm>
            <a:off x="1051329" y="1516650"/>
            <a:ext cx="511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Open Sans"/>
                <a:ea typeface="Open Sans"/>
                <a:cs typeface="Open Sans"/>
                <a:sym typeface="Open Sans"/>
              </a:rPr>
              <a:t>Basic Concepts</a:t>
            </a:r>
            <a:endParaRPr b="1" sz="1600">
              <a:latin typeface="Open Sans"/>
              <a:ea typeface="Open Sans"/>
              <a:cs typeface="Open Sans"/>
              <a:sym typeface="Open Sans"/>
            </a:endParaRPr>
          </a:p>
        </p:txBody>
      </p:sp>
      <p:sp>
        <p:nvSpPr>
          <p:cNvPr id="458" name="Google Shape;458;p56"/>
          <p:cNvSpPr/>
          <p:nvPr/>
        </p:nvSpPr>
        <p:spPr>
          <a:xfrm rot="5400000">
            <a:off x="900494" y="2461138"/>
            <a:ext cx="160200" cy="133200"/>
          </a:xfrm>
          <a:prstGeom prst="triangle">
            <a:avLst>
              <a:gd fmla="val 50000" name="adj"/>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6"/>
          <p:cNvSpPr/>
          <p:nvPr/>
        </p:nvSpPr>
        <p:spPr>
          <a:xfrm rot="5400000">
            <a:off x="900494" y="3219888"/>
            <a:ext cx="160200" cy="133200"/>
          </a:xfrm>
          <a:prstGeom prst="triangle">
            <a:avLst>
              <a:gd fmla="val 50000" name="adj"/>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6"/>
          <p:cNvSpPr txBox="1"/>
          <p:nvPr/>
        </p:nvSpPr>
        <p:spPr>
          <a:xfrm>
            <a:off x="1051329" y="2312188"/>
            <a:ext cx="511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Open Sans"/>
                <a:ea typeface="Open Sans"/>
                <a:cs typeface="Open Sans"/>
                <a:sym typeface="Open Sans"/>
              </a:rPr>
              <a:t>App Development</a:t>
            </a:r>
            <a:endParaRPr b="1" sz="1600">
              <a:latin typeface="Open Sans"/>
              <a:ea typeface="Open Sans"/>
              <a:cs typeface="Open Sans"/>
              <a:sym typeface="Open Sans"/>
            </a:endParaRPr>
          </a:p>
        </p:txBody>
      </p:sp>
      <p:sp>
        <p:nvSpPr>
          <p:cNvPr id="461" name="Google Shape;461;p56"/>
          <p:cNvSpPr txBox="1"/>
          <p:nvPr/>
        </p:nvSpPr>
        <p:spPr>
          <a:xfrm>
            <a:off x="1051329" y="3070938"/>
            <a:ext cx="511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Open Sans"/>
                <a:ea typeface="Open Sans"/>
                <a:cs typeface="Open Sans"/>
                <a:sym typeface="Open Sans"/>
              </a:rPr>
              <a:t>Message Flows</a:t>
            </a:r>
            <a:endParaRPr b="1" sz="1600">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92"/>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Gateway setup and debugging</a:t>
            </a:r>
            <a:endParaRPr/>
          </a:p>
        </p:txBody>
      </p:sp>
      <p:sp>
        <p:nvSpPr>
          <p:cNvPr id="977" name="Google Shape;977;p92"/>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42900" lvl="0" marL="457200" rtl="0" algn="l">
              <a:spcBef>
                <a:spcPts val="0"/>
              </a:spcBef>
              <a:spcAft>
                <a:spcPts val="0"/>
              </a:spcAft>
              <a:buSzPts val="1800"/>
              <a:buChar char="•"/>
            </a:pPr>
            <a:r>
              <a:rPr lang="en" u="sng">
                <a:solidFill>
                  <a:schemeClr val="hlink"/>
                </a:solidFill>
                <a:hlinkClick r:id="rId3"/>
              </a:rPr>
              <a:t>Setup and Debugging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93"/>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Cloud reports forms and customizations</a:t>
            </a:r>
            <a:endParaRPr/>
          </a:p>
        </p:txBody>
      </p:sp>
      <p:sp>
        <p:nvSpPr>
          <p:cNvPr id="983" name="Google Shape;983;p93"/>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42900" lvl="0" marL="457200" rtl="0" algn="l">
              <a:spcBef>
                <a:spcPts val="0"/>
              </a:spcBef>
              <a:spcAft>
                <a:spcPts val="0"/>
              </a:spcAft>
              <a:buSzPts val="1800"/>
              <a:buChar char="•"/>
            </a:pPr>
            <a:r>
              <a:rPr lang="en"/>
              <a:t>Partner and client view</a:t>
            </a:r>
            <a:endParaRPr/>
          </a:p>
          <a:p>
            <a:pPr indent="-342900" lvl="0" marL="457200" rtl="0" algn="l">
              <a:spcBef>
                <a:spcPts val="0"/>
              </a:spcBef>
              <a:spcAft>
                <a:spcPts val="0"/>
              </a:spcAft>
              <a:buSzPts val="1800"/>
              <a:buChar char="•"/>
            </a:pPr>
            <a:r>
              <a:rPr lang="en"/>
              <a:t>Integrations and manage Apps view</a:t>
            </a:r>
            <a:endParaRPr/>
          </a:p>
          <a:p>
            <a:pPr indent="-342900" lvl="0" marL="457200" rtl="0" algn="l">
              <a:spcBef>
                <a:spcPts val="0"/>
              </a:spcBef>
              <a:spcAft>
                <a:spcPts val="0"/>
              </a:spcAft>
              <a:buSzPts val="1800"/>
              <a:buChar char="•"/>
            </a:pPr>
            <a:r>
              <a:rPr lang="en"/>
              <a:t>Resource and component discovery reports</a:t>
            </a:r>
            <a:endParaRPr/>
          </a:p>
          <a:p>
            <a:pPr indent="-342900" lvl="0" marL="457200" rtl="0" algn="l">
              <a:spcBef>
                <a:spcPts val="0"/>
              </a:spcBef>
              <a:spcAft>
                <a:spcPts val="0"/>
              </a:spcAft>
              <a:buSzPts val="1800"/>
              <a:buChar char="•"/>
            </a:pPr>
            <a:r>
              <a:rPr lang="en"/>
              <a:t>Metric reports </a:t>
            </a:r>
            <a:endParaRPr/>
          </a:p>
          <a:p>
            <a:pPr indent="-342900" lvl="0" marL="457200" rtl="0" algn="l">
              <a:spcBef>
                <a:spcPts val="0"/>
              </a:spcBef>
              <a:spcAft>
                <a:spcPts val="0"/>
              </a:spcAft>
              <a:buSzPts val="1800"/>
              <a:buChar char="•"/>
            </a:pPr>
            <a:r>
              <a:rPr lang="en"/>
              <a:t>Alert reports</a:t>
            </a:r>
            <a:endParaRPr/>
          </a:p>
          <a:p>
            <a:pPr indent="-342900" lvl="0" marL="457200" rtl="0" algn="l">
              <a:spcBef>
                <a:spcPts val="0"/>
              </a:spcBef>
              <a:spcAft>
                <a:spcPts val="0"/>
              </a:spcAft>
              <a:buSzPts val="1800"/>
              <a:buChar char="•"/>
            </a:pPr>
            <a:r>
              <a:rPr lang="en"/>
              <a:t>DMP, Template and Metric reports and forms</a:t>
            </a:r>
            <a:endParaRPr/>
          </a:p>
          <a:p>
            <a:pPr indent="-342900" lvl="0" marL="457200" rtl="0" algn="l">
              <a:spcBef>
                <a:spcPts val="0"/>
              </a:spcBef>
              <a:spcAft>
                <a:spcPts val="0"/>
              </a:spcAft>
              <a:buSzPts val="1800"/>
              <a:buChar char="•"/>
            </a:pPr>
            <a:r>
              <a:rPr lang="en"/>
              <a:t>DMP, Template and Resource customizations</a:t>
            </a:r>
            <a:endParaRPr/>
          </a:p>
          <a:p>
            <a:pPr indent="-342900" lvl="0" marL="457200" rtl="0" algn="l">
              <a:spcBef>
                <a:spcPts val="0"/>
              </a:spcBef>
              <a:spcAft>
                <a:spcPts val="0"/>
              </a:spcAft>
              <a:buSzPts val="1800"/>
              <a:buChar char="•"/>
            </a:pPr>
            <a:r>
              <a:rPr lang="en"/>
              <a:t>Dashboards 2.0</a:t>
            </a:r>
            <a:endParaRPr/>
          </a:p>
          <a:p>
            <a:pPr indent="-342900" lvl="0" marL="457200" rtl="0" algn="l">
              <a:spcBef>
                <a:spcPts val="0"/>
              </a:spcBef>
              <a:spcAft>
                <a:spcPts val="0"/>
              </a:spcAft>
              <a:buSzPts val="1800"/>
              <a:buChar char="•"/>
            </a:pPr>
            <a:r>
              <a:rPr lang="en"/>
              <a:t>Topology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pic>
        <p:nvPicPr>
          <p:cNvPr id="988" name="Google Shape;988;p94"/>
          <p:cNvPicPr preferRelativeResize="0"/>
          <p:nvPr/>
        </p:nvPicPr>
        <p:blipFill>
          <a:blip r:embed="rId3">
            <a:alphaModFix/>
          </a:blip>
          <a:stretch>
            <a:fillRect/>
          </a:stretch>
        </p:blipFill>
        <p:spPr>
          <a:xfrm>
            <a:off x="152400" y="152400"/>
            <a:ext cx="8782223" cy="48386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95"/>
          <p:cNvSpPr txBox="1"/>
          <p:nvPr>
            <p:ph type="title"/>
          </p:nvPr>
        </p:nvSpPr>
        <p:spPr>
          <a:xfrm>
            <a:off x="311700" y="110850"/>
            <a:ext cx="6938100" cy="4212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None/>
            </a:pPr>
            <a:r>
              <a:rPr lang="en"/>
              <a:t>Nativetype to Resourcetype mapping</a:t>
            </a:r>
            <a:endParaRPr/>
          </a:p>
        </p:txBody>
      </p:sp>
      <p:graphicFrame>
        <p:nvGraphicFramePr>
          <p:cNvPr id="994" name="Google Shape;994;p95"/>
          <p:cNvGraphicFramePr/>
          <p:nvPr/>
        </p:nvGraphicFramePr>
        <p:xfrm>
          <a:off x="952500" y="819110"/>
          <a:ext cx="3000000" cy="3000000"/>
        </p:xfrm>
        <a:graphic>
          <a:graphicData uri="http://schemas.openxmlformats.org/drawingml/2006/table">
            <a:tbl>
              <a:tblPr>
                <a:noFill/>
                <a:tableStyleId>{77D47819-A929-4309-9B86-C6A7C5FC93D1}</a:tableStyleId>
              </a:tblPr>
              <a:tblGrid>
                <a:gridCol w="3621025"/>
                <a:gridCol w="3621025"/>
              </a:tblGrid>
              <a:tr h="396225">
                <a:tc>
                  <a:txBody>
                    <a:bodyPr/>
                    <a:lstStyle/>
                    <a:p>
                      <a:pPr indent="0" lvl="0" marL="0" rtl="0" algn="l">
                        <a:spcBef>
                          <a:spcPts val="0"/>
                        </a:spcBef>
                        <a:spcAft>
                          <a:spcPts val="0"/>
                        </a:spcAft>
                        <a:buNone/>
                      </a:pPr>
                      <a:r>
                        <a:rPr lang="en"/>
                        <a:t>                    Native Type</a:t>
                      </a:r>
                      <a:endParaRPr/>
                    </a:p>
                  </a:txBody>
                  <a:tcPr marT="91425" marB="91425" marR="91425" marL="91425"/>
                </a:tc>
                <a:tc>
                  <a:txBody>
                    <a:bodyPr/>
                    <a:lstStyle/>
                    <a:p>
                      <a:pPr indent="0" lvl="0" marL="0" rtl="0" algn="l">
                        <a:spcBef>
                          <a:spcPts val="0"/>
                        </a:spcBef>
                        <a:spcAft>
                          <a:spcPts val="0"/>
                        </a:spcAft>
                        <a:buNone/>
                      </a:pPr>
                      <a:r>
                        <a:rPr lang="en"/>
                        <a:t>               Resource Type</a:t>
                      </a:r>
                      <a:endParaRPr/>
                    </a:p>
                  </a:txBody>
                  <a:tcPr marT="91425" marB="91425" marR="91425" marL="91425"/>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Dell PowerFlex Manager</a:t>
                      </a:r>
                      <a:endParaRPr/>
                    </a:p>
                  </a:txBody>
                  <a:tcPr marT="91425" marB="91425" marR="91425" marL="91425"/>
                </a:tc>
                <a:tc>
                  <a:txBody>
                    <a:bodyPr/>
                    <a:lstStyle/>
                    <a:p>
                      <a:pPr indent="0" lvl="0" marL="0" rtl="0" algn="l">
                        <a:spcBef>
                          <a:spcPts val="0"/>
                        </a:spcBef>
                        <a:spcAft>
                          <a:spcPts val="0"/>
                        </a:spcAft>
                        <a:buNone/>
                      </a:pPr>
                      <a:r>
                        <a:rPr lang="en"/>
                        <a:t>Storage</a:t>
                      </a:r>
                      <a:endParaRPr/>
                    </a:p>
                  </a:txBody>
                  <a:tcPr marT="91425" marB="91425" marR="91425" marL="91425"/>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Dell PowerFlex Manager Server</a:t>
                      </a:r>
                      <a:endParaRPr/>
                    </a:p>
                  </a:txBody>
                  <a:tcPr marT="91425" marB="91425" marR="91425" marL="91425"/>
                </a:tc>
                <a:tc>
                  <a:txBody>
                    <a:bodyPr/>
                    <a:lstStyle/>
                    <a:p>
                      <a:pPr indent="0" lvl="0" marL="0" rtl="0" algn="l">
                        <a:spcBef>
                          <a:spcPts val="0"/>
                        </a:spcBef>
                        <a:spcAft>
                          <a:spcPts val="0"/>
                        </a:spcAft>
                        <a:buNone/>
                      </a:pPr>
                      <a:r>
                        <a:rPr lang="en"/>
                        <a:t>Server</a:t>
                      </a:r>
                      <a:endParaRPr/>
                    </a:p>
                  </a:txBody>
                  <a:tcPr marT="91425" marB="91425" marR="91425" marL="91425"/>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Dell PowerFlex Manager Switch</a:t>
                      </a:r>
                      <a:endParaRPr sz="1050">
                        <a:solidFill>
                          <a:srgbClr val="202124"/>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t>Switch</a:t>
                      </a:r>
                      <a:endParaRPr/>
                    </a:p>
                  </a:txBody>
                  <a:tcPr marT="91425" marB="91425" marR="91425" marL="91425"/>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 Dell PowerFlex Manager VCenter</a:t>
                      </a:r>
                      <a:endParaRPr/>
                    </a:p>
                  </a:txBody>
                  <a:tcPr marT="91425" marB="91425" marR="91425" marL="91425"/>
                </a:tc>
                <a:tc>
                  <a:txBody>
                    <a:bodyPr/>
                    <a:lstStyle/>
                    <a:p>
                      <a:pPr indent="0" lvl="0" marL="0" rtl="0" algn="l">
                        <a:spcBef>
                          <a:spcPts val="0"/>
                        </a:spcBef>
                        <a:spcAft>
                          <a:spcPts val="0"/>
                        </a:spcAft>
                        <a:buNone/>
                      </a:pPr>
                      <a:r>
                        <a:rPr lang="en"/>
                        <a:t>Server</a:t>
                      </a:r>
                      <a:endParaRPr/>
                    </a:p>
                  </a:txBody>
                  <a:tcPr marT="91425" marB="91425" marR="91425" marL="91425"/>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 Dell PowerFlex Gateway</a:t>
                      </a:r>
                      <a:endParaRPr/>
                    </a:p>
                  </a:txBody>
                  <a:tcPr marT="91425" marB="91425" marR="91425" marL="91425"/>
                </a:tc>
                <a:tc>
                  <a:txBody>
                    <a:bodyPr/>
                    <a:lstStyle/>
                    <a:p>
                      <a:pPr indent="0" lvl="0" marL="0" rtl="0" algn="l">
                        <a:spcBef>
                          <a:spcPts val="0"/>
                        </a:spcBef>
                        <a:spcAft>
                          <a:spcPts val="0"/>
                        </a:spcAft>
                        <a:buNone/>
                      </a:pPr>
                      <a:r>
                        <a:rPr lang="en"/>
                        <a:t>Server</a:t>
                      </a:r>
                      <a:endParaRPr/>
                    </a:p>
                  </a:txBody>
                  <a:tcPr marT="91425" marB="91425" marR="91425" marL="91425"/>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Dell PowerFlex MDM Cluster</a:t>
                      </a:r>
                      <a:endParaRPr sz="1050">
                        <a:solidFill>
                          <a:srgbClr val="202124"/>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t>Cluster</a:t>
                      </a:r>
                      <a:endParaRPr/>
                    </a:p>
                  </a:txBody>
                  <a:tcPr marT="91425" marB="91425" marR="91425" marL="91425"/>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Dell PowerFlex SDS</a:t>
                      </a:r>
                      <a:endParaRPr sz="1050">
                        <a:solidFill>
                          <a:srgbClr val="202124"/>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t>STORAGE_ARRAY</a:t>
                      </a:r>
                      <a:endParaRPr/>
                    </a:p>
                  </a:txBody>
                  <a:tcPr marT="91425" marB="91425" marR="91425" marL="91425"/>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 Dell PowerFlex Protection Domain</a:t>
                      </a:r>
                      <a:endParaRPr sz="1050">
                        <a:solidFill>
                          <a:srgbClr val="202124"/>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t>STORAGE_ARRAY</a:t>
                      </a:r>
                      <a:endParaRPr/>
                    </a:p>
                  </a:txBody>
                  <a:tcPr marT="91425" marB="91425" marR="91425" marL="91425"/>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Dell PowerFlex SDC</a:t>
                      </a:r>
                      <a:endParaRPr sz="1050">
                        <a:solidFill>
                          <a:srgbClr val="202124"/>
                        </a:solidFill>
                        <a:latin typeface="Roboto"/>
                        <a:ea typeface="Roboto"/>
                        <a:cs typeface="Roboto"/>
                        <a:sym typeface="Roboto"/>
                      </a:endParaRPr>
                    </a:p>
                    <a:p>
                      <a:pPr indent="0" lvl="0" marL="0" rtl="0" algn="l">
                        <a:spcBef>
                          <a:spcPts val="0"/>
                        </a:spcBef>
                        <a:spcAft>
                          <a:spcPts val="0"/>
                        </a:spcAft>
                        <a:buNone/>
                      </a:pPr>
                      <a:r>
                        <a:rPr lang="en" sz="1050">
                          <a:solidFill>
                            <a:srgbClr val="202124"/>
                          </a:solidFill>
                          <a:latin typeface="Roboto"/>
                          <a:ea typeface="Roboto"/>
                          <a:cs typeface="Roboto"/>
                          <a:sym typeface="Roboto"/>
                        </a:rPr>
                        <a:t>                        </a:t>
                      </a:r>
                      <a:endParaRPr sz="1050">
                        <a:solidFill>
                          <a:srgbClr val="202124"/>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t>STORAGE_ARRAY</a:t>
                      </a:r>
                      <a:endParaRPr/>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96"/>
          <p:cNvSpPr txBox="1"/>
          <p:nvPr>
            <p:ph type="title"/>
          </p:nvPr>
        </p:nvSpPr>
        <p:spPr>
          <a:xfrm>
            <a:off x="311700" y="110850"/>
            <a:ext cx="8334600" cy="4212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None/>
            </a:pPr>
            <a:r>
              <a:rPr lang="en"/>
              <a:t>Nativetype to Resourcetype mapping [continue]</a:t>
            </a:r>
            <a:endParaRPr/>
          </a:p>
        </p:txBody>
      </p:sp>
      <p:graphicFrame>
        <p:nvGraphicFramePr>
          <p:cNvPr id="1000" name="Google Shape;1000;p96"/>
          <p:cNvGraphicFramePr/>
          <p:nvPr/>
        </p:nvGraphicFramePr>
        <p:xfrm>
          <a:off x="952500" y="819110"/>
          <a:ext cx="3000000" cy="3000000"/>
        </p:xfrm>
        <a:graphic>
          <a:graphicData uri="http://schemas.openxmlformats.org/drawingml/2006/table">
            <a:tbl>
              <a:tblPr>
                <a:noFill/>
                <a:tableStyleId>{77D47819-A929-4309-9B86-C6A7C5FC93D1}</a:tableStyleId>
              </a:tblPr>
              <a:tblGrid>
                <a:gridCol w="3621025"/>
                <a:gridCol w="3621025"/>
              </a:tblGrid>
              <a:tr h="396225">
                <a:tc>
                  <a:txBody>
                    <a:bodyPr/>
                    <a:lstStyle/>
                    <a:p>
                      <a:pPr indent="0" lvl="0" marL="0" rtl="0" algn="l">
                        <a:spcBef>
                          <a:spcPts val="0"/>
                        </a:spcBef>
                        <a:spcAft>
                          <a:spcPts val="0"/>
                        </a:spcAft>
                        <a:buNone/>
                      </a:pPr>
                      <a:r>
                        <a:rPr lang="en"/>
                        <a:t>                    Native Type</a:t>
                      </a:r>
                      <a:endParaRPr/>
                    </a:p>
                  </a:txBody>
                  <a:tcPr marT="91425" marB="91425" marR="91425" marL="91425"/>
                </a:tc>
                <a:tc>
                  <a:txBody>
                    <a:bodyPr/>
                    <a:lstStyle/>
                    <a:p>
                      <a:pPr indent="0" lvl="0" marL="0" rtl="0" algn="l">
                        <a:spcBef>
                          <a:spcPts val="0"/>
                        </a:spcBef>
                        <a:spcAft>
                          <a:spcPts val="0"/>
                        </a:spcAft>
                        <a:buNone/>
                      </a:pPr>
                      <a:r>
                        <a:rPr lang="en"/>
                        <a:t>               Resource Type</a:t>
                      </a:r>
                      <a:endParaRPr/>
                    </a:p>
                  </a:txBody>
                  <a:tcPr marT="91425" marB="91425" marR="91425" marL="91425"/>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Dell PowerFlex Storage Pool               </a:t>
                      </a:r>
                      <a:endParaRPr sz="1050">
                        <a:solidFill>
                          <a:srgbClr val="202124"/>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t>STORAGE_ARRAY_POOL</a:t>
                      </a:r>
                      <a:endParaRPr/>
                    </a:p>
                  </a:txBody>
                  <a:tcPr marT="91425" marB="91425" marR="91425" marL="91425"/>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 Dell PowerFlex Volume</a:t>
                      </a:r>
                      <a:endParaRPr sz="1050">
                        <a:solidFill>
                          <a:srgbClr val="202124"/>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t>Storage</a:t>
                      </a:r>
                      <a:endParaRPr/>
                    </a:p>
                  </a:txBody>
                  <a:tcPr marT="91425" marB="91425" marR="91425" marL="91425"/>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Dell PowerFlex VTree</a:t>
                      </a:r>
                      <a:endParaRPr/>
                    </a:p>
                  </a:txBody>
                  <a:tcPr marT="91425" marB="91425" marR="91425" marL="91425"/>
                </a:tc>
                <a:tc>
                  <a:txBody>
                    <a:bodyPr/>
                    <a:lstStyle/>
                    <a:p>
                      <a:pPr indent="0" lvl="0" marL="0" rtl="0" algn="l">
                        <a:spcBef>
                          <a:spcPts val="0"/>
                        </a:spcBef>
                        <a:spcAft>
                          <a:spcPts val="0"/>
                        </a:spcAft>
                        <a:buNone/>
                      </a:pPr>
                      <a:r>
                        <a:rPr lang="en"/>
                        <a:t>Volume</a:t>
                      </a:r>
                      <a:endParaRPr/>
                    </a:p>
                  </a:txBody>
                  <a:tcPr marT="91425" marB="91425" marR="91425" marL="91425"/>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Dell PowerFlex Device"</a:t>
                      </a:r>
                      <a:endParaRPr/>
                    </a:p>
                  </a:txBody>
                  <a:tcPr marT="91425" marB="91425" marR="91425" marL="91425"/>
                </a:tc>
                <a:tc>
                  <a:txBody>
                    <a:bodyPr/>
                    <a:lstStyle/>
                    <a:p>
                      <a:pPr indent="0" lvl="0" marL="0" rtl="0" algn="l">
                        <a:spcBef>
                          <a:spcPts val="0"/>
                        </a:spcBef>
                        <a:spcAft>
                          <a:spcPts val="0"/>
                        </a:spcAft>
                        <a:buNone/>
                      </a:pPr>
                      <a:r>
                        <a:rPr lang="en"/>
                        <a:t>Storage</a:t>
                      </a:r>
                      <a:endParaRPr/>
                    </a:p>
                  </a:txBody>
                  <a:tcPr marT="91425" marB="91425" marR="91425" marL="91425"/>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97"/>
          <p:cNvSpPr txBox="1"/>
          <p:nvPr>
            <p:ph type="title"/>
          </p:nvPr>
        </p:nvSpPr>
        <p:spPr>
          <a:xfrm>
            <a:off x="374675" y="436275"/>
            <a:ext cx="8667300" cy="54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SzPts val="990"/>
              <a:buNone/>
            </a:pPr>
            <a:r>
              <a:rPr lang="en" sz="2000"/>
              <a:t>Resource Definition[ Resource name: </a:t>
            </a:r>
            <a:r>
              <a:rPr lang="en" sz="2000"/>
              <a:t>idrac-2NC6BL3,</a:t>
            </a:r>
            <a:r>
              <a:rPr lang="en" sz="2000"/>
              <a:t>   Resource Type: Server]</a:t>
            </a:r>
            <a:endParaRPr sz="2000"/>
          </a:p>
        </p:txBody>
      </p:sp>
      <p:graphicFrame>
        <p:nvGraphicFramePr>
          <p:cNvPr id="1006" name="Google Shape;1006;p97"/>
          <p:cNvGraphicFramePr/>
          <p:nvPr/>
        </p:nvGraphicFramePr>
        <p:xfrm>
          <a:off x="950975" y="1427910"/>
          <a:ext cx="3000000" cy="3000000"/>
        </p:xfrm>
        <a:graphic>
          <a:graphicData uri="http://schemas.openxmlformats.org/drawingml/2006/table">
            <a:tbl>
              <a:tblPr>
                <a:noFill/>
                <a:tableStyleId>{77D47819-A929-4309-9B86-C6A7C5FC93D1}</a:tableStyleId>
              </a:tblPr>
              <a:tblGrid>
                <a:gridCol w="3621025"/>
                <a:gridCol w="3621025"/>
              </a:tblGrid>
              <a:tr h="396225">
                <a:tc>
                  <a:txBody>
                    <a:bodyPr/>
                    <a:lstStyle/>
                    <a:p>
                      <a:pPr indent="0" lvl="0" marL="0" rtl="0" algn="l">
                        <a:spcBef>
                          <a:spcPts val="0"/>
                        </a:spcBef>
                        <a:spcAft>
                          <a:spcPts val="0"/>
                        </a:spcAft>
                        <a:buNone/>
                      </a:pPr>
                      <a:r>
                        <a:rPr lang="en"/>
                        <a:t>                    Resource Attribute</a:t>
                      </a:r>
                      <a:endParaRPr/>
                    </a:p>
                  </a:txBody>
                  <a:tcPr marT="91425" marB="91425" marR="91425" marL="91425"/>
                </a:tc>
                <a:tc>
                  <a:txBody>
                    <a:bodyPr/>
                    <a:lstStyle/>
                    <a:p>
                      <a:pPr indent="0" lvl="0" marL="0" rtl="0" algn="l">
                        <a:spcBef>
                          <a:spcPts val="0"/>
                        </a:spcBef>
                        <a:spcAft>
                          <a:spcPts val="0"/>
                        </a:spcAft>
                        <a:buNone/>
                      </a:pPr>
                      <a:r>
                        <a:rPr lang="en"/>
                        <a:t>               Value</a:t>
                      </a:r>
                      <a:endParaRPr/>
                    </a:p>
                  </a:txBody>
                  <a:tcPr marT="91425" marB="91425" marR="91425" marL="91425"/>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resourceType</a:t>
                      </a:r>
                      <a:endParaRPr/>
                    </a:p>
                  </a:txBody>
                  <a:tcPr marT="91425" marB="91425" marR="91425" marL="91425"/>
                </a:tc>
                <a:tc>
                  <a:txBody>
                    <a:bodyPr/>
                    <a:lstStyle/>
                    <a:p>
                      <a:pPr indent="0" lvl="0" marL="0" rtl="0" algn="l">
                        <a:spcBef>
                          <a:spcPts val="0"/>
                        </a:spcBef>
                        <a:spcAft>
                          <a:spcPts val="0"/>
                        </a:spcAft>
                        <a:buNone/>
                      </a:pPr>
                      <a:r>
                        <a:rPr lang="en"/>
                        <a:t>Server</a:t>
                      </a:r>
                      <a:endParaRPr/>
                    </a:p>
                  </a:txBody>
                  <a:tcPr marT="91425" marB="91425" marR="91425" marL="91425"/>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nativeType</a:t>
                      </a:r>
                      <a:endParaRPr sz="1050">
                        <a:solidFill>
                          <a:srgbClr val="202124"/>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a:t>Dell PowerFlex Manager Server</a:t>
                      </a:r>
                      <a:endParaRPr/>
                    </a:p>
                  </a:txBody>
                  <a:tcPr marT="91425" marB="91425" marR="91425" marL="91425"/>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resourceName</a:t>
                      </a:r>
                      <a:endParaRPr sz="1050">
                        <a:solidFill>
                          <a:srgbClr val="202124"/>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t>idrac-2NC6BL3</a:t>
                      </a:r>
                      <a:endParaRPr/>
                    </a:p>
                  </a:txBody>
                  <a:tcPr marT="91425" marB="91425" marR="91425" marL="91425"/>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moId</a:t>
                      </a:r>
                      <a:endParaRPr/>
                    </a:p>
                  </a:txBody>
                  <a:tcPr marT="91425" marB="91425" marR="91425" marL="91425"/>
                </a:tc>
                <a:tc>
                  <a:txBody>
                    <a:bodyPr/>
                    <a:lstStyle/>
                    <a:p>
                      <a:pPr indent="0" lvl="0" marL="0" rtl="0" algn="l">
                        <a:spcBef>
                          <a:spcPts val="0"/>
                        </a:spcBef>
                        <a:spcAft>
                          <a:spcPts val="0"/>
                        </a:spcAft>
                        <a:buNone/>
                      </a:pPr>
                      <a:r>
                        <a:rPr lang="en"/>
                        <a:t>8abcd9288061605a01806677dd1237e6</a:t>
                      </a:r>
                      <a:endParaRPr/>
                    </a:p>
                  </a:txBody>
                  <a:tcPr marT="91425" marB="91425" marR="91425" marL="91425"/>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hostName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os</a:t>
                      </a:r>
                      <a:endParaRPr sz="1050">
                        <a:solidFill>
                          <a:srgbClr val="202124"/>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t>VMware ESXi</a:t>
                      </a:r>
                      <a:endParaRPr/>
                    </a:p>
                  </a:txBody>
                  <a:tcPr marT="91425" marB="91425" marR="91425" marL="91425"/>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98"/>
          <p:cNvSpPr txBox="1"/>
          <p:nvPr>
            <p:ph type="title"/>
          </p:nvPr>
        </p:nvSpPr>
        <p:spPr>
          <a:xfrm>
            <a:off x="332675" y="173850"/>
            <a:ext cx="8667300" cy="54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SzPts val="990"/>
              <a:buNone/>
            </a:pPr>
            <a:r>
              <a:rPr lang="en" sz="2000"/>
              <a:t>Resource Definition[ Resource name: idrac-2NC6BL3 ,  Resource Type: Server][continue]</a:t>
            </a:r>
            <a:endParaRPr sz="2000"/>
          </a:p>
        </p:txBody>
      </p:sp>
      <p:graphicFrame>
        <p:nvGraphicFramePr>
          <p:cNvPr id="1012" name="Google Shape;1012;p98"/>
          <p:cNvGraphicFramePr/>
          <p:nvPr/>
        </p:nvGraphicFramePr>
        <p:xfrm>
          <a:off x="847525" y="1081535"/>
          <a:ext cx="3000000" cy="3000000"/>
        </p:xfrm>
        <a:graphic>
          <a:graphicData uri="http://schemas.openxmlformats.org/drawingml/2006/table">
            <a:tbl>
              <a:tblPr>
                <a:noFill/>
                <a:tableStyleId>{77D47819-A929-4309-9B86-C6A7C5FC93D1}</a:tableStyleId>
              </a:tblPr>
              <a:tblGrid>
                <a:gridCol w="3621025"/>
                <a:gridCol w="3621025"/>
              </a:tblGrid>
              <a:tr h="396225">
                <a:tc>
                  <a:txBody>
                    <a:bodyPr/>
                    <a:lstStyle/>
                    <a:p>
                      <a:pPr indent="0" lvl="0" marL="0" rtl="0" algn="l">
                        <a:spcBef>
                          <a:spcPts val="0"/>
                        </a:spcBef>
                        <a:spcAft>
                          <a:spcPts val="0"/>
                        </a:spcAft>
                        <a:buNone/>
                      </a:pPr>
                      <a:r>
                        <a:rPr lang="en"/>
                        <a:t>                    Resource Attribute</a:t>
                      </a:r>
                      <a:endParaRPr/>
                    </a:p>
                  </a:txBody>
                  <a:tcPr marT="91425" marB="91425" marR="91425" marL="91425"/>
                </a:tc>
                <a:tc>
                  <a:txBody>
                    <a:bodyPr/>
                    <a:lstStyle/>
                    <a:p>
                      <a:pPr indent="0" lvl="0" marL="0" rtl="0" algn="l">
                        <a:spcBef>
                          <a:spcPts val="0"/>
                        </a:spcBef>
                        <a:spcAft>
                          <a:spcPts val="0"/>
                        </a:spcAft>
                        <a:buNone/>
                      </a:pPr>
                      <a:r>
                        <a:rPr lang="en"/>
                        <a:t>               Value</a:t>
                      </a:r>
                      <a:endParaRPr/>
                    </a:p>
                  </a:txBody>
                  <a:tcPr marT="91425" marB="91425" marR="91425" marL="91425"/>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make</a:t>
                      </a:r>
                      <a:endParaRPr sz="1050">
                        <a:solidFill>
                          <a:srgbClr val="202124"/>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Dell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model</a:t>
                      </a:r>
                      <a:endParaRPr sz="1050">
                        <a:solidFill>
                          <a:srgbClr val="202124"/>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PowerEdge R650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ipAddress</a:t>
                      </a:r>
                      <a:endParaRPr sz="1050">
                        <a:solidFill>
                          <a:srgbClr val="202124"/>
                        </a:solidFill>
                        <a:latin typeface="Roboto"/>
                        <a:ea typeface="Roboto"/>
                        <a:cs typeface="Roboto"/>
                        <a:sym typeface="Roboto"/>
                      </a:endParaRPr>
                    </a:p>
                    <a:p>
                      <a:pPr indent="0" lvl="0" marL="0" rtl="0" algn="l">
                        <a:spcBef>
                          <a:spcPts val="0"/>
                        </a:spcBef>
                        <a:spcAft>
                          <a:spcPts val="0"/>
                        </a:spcAft>
                        <a:buNone/>
                      </a:pPr>
                      <a:r>
                        <a:rPr lang="en" sz="1050">
                          <a:solidFill>
                            <a:srgbClr val="202124"/>
                          </a:solidFill>
                          <a:latin typeface="Roboto"/>
                          <a:ea typeface="Roboto"/>
                          <a:cs typeface="Roboto"/>
                          <a:sym typeface="Roboto"/>
                        </a:rPr>
                        <a:t>                        </a:t>
                      </a:r>
                      <a:endParaRPr sz="1050">
                        <a:solidFill>
                          <a:srgbClr val="202124"/>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10.60.39.216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hasRelationship</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true</a:t>
                      </a:r>
                      <a:endParaRPr/>
                    </a:p>
                  </a:txBody>
                  <a:tcPr marT="91425" marB="91425" marR="91425" marL="91425">
                    <a:lnT cap="flat" cmpd="sng" w="9525">
                      <a:solidFill>
                        <a:srgbClr val="9E9E9E"/>
                      </a:solidFill>
                      <a:prstDash val="solid"/>
                      <a:round/>
                      <a:headEnd len="sm" w="sm" type="none"/>
                      <a:tailEnd len="sm" w="sm" type="none"/>
                    </a:lnT>
                  </a:tcPr>
                </a:tc>
              </a:tr>
              <a:tr h="431125">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tags</a:t>
                      </a:r>
                      <a:endParaRPr sz="1050">
                        <a:solidFill>
                          <a:srgbClr val="202124"/>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t>{"Device Type": "RackServer", "Service Tag": "2NC6BL3"}},</a:t>
                      </a:r>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99"/>
          <p:cNvSpPr txBox="1"/>
          <p:nvPr>
            <p:ph type="title"/>
          </p:nvPr>
        </p:nvSpPr>
        <p:spPr>
          <a:xfrm>
            <a:off x="311700" y="110850"/>
            <a:ext cx="8667300" cy="4212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SzPts val="990"/>
              <a:buNone/>
            </a:pPr>
            <a:r>
              <a:rPr lang="en" sz="2000"/>
              <a:t>Resource Definition[ Resource name: /dev/sde,   Resource Type: Storage]</a:t>
            </a:r>
            <a:endParaRPr sz="2000"/>
          </a:p>
        </p:txBody>
      </p:sp>
      <p:graphicFrame>
        <p:nvGraphicFramePr>
          <p:cNvPr id="1018" name="Google Shape;1018;p99"/>
          <p:cNvGraphicFramePr/>
          <p:nvPr/>
        </p:nvGraphicFramePr>
        <p:xfrm>
          <a:off x="950975" y="745635"/>
          <a:ext cx="3000000" cy="3000000"/>
        </p:xfrm>
        <a:graphic>
          <a:graphicData uri="http://schemas.openxmlformats.org/drawingml/2006/table">
            <a:tbl>
              <a:tblPr>
                <a:noFill/>
                <a:tableStyleId>{77D47819-A929-4309-9B86-C6A7C5FC93D1}</a:tableStyleId>
              </a:tblPr>
              <a:tblGrid>
                <a:gridCol w="3621025"/>
                <a:gridCol w="3621025"/>
              </a:tblGrid>
              <a:tr h="396225">
                <a:tc>
                  <a:txBody>
                    <a:bodyPr/>
                    <a:lstStyle/>
                    <a:p>
                      <a:pPr indent="0" lvl="0" marL="0" rtl="0" algn="l">
                        <a:spcBef>
                          <a:spcPts val="0"/>
                        </a:spcBef>
                        <a:spcAft>
                          <a:spcPts val="0"/>
                        </a:spcAft>
                        <a:buNone/>
                      </a:pPr>
                      <a:r>
                        <a:rPr lang="en"/>
                        <a:t>                    Resource Attribute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               Value</a:t>
                      </a:r>
                      <a:endParaRPr/>
                    </a:p>
                  </a:txBody>
                  <a:tcPr marT="91425" marB="91425" marR="91425" marL="91425">
                    <a:lnB cap="flat" cmpd="sng" w="9525">
                      <a:solidFill>
                        <a:srgbClr val="9E9E9E"/>
                      </a:solidFill>
                      <a:prstDash val="solid"/>
                      <a:round/>
                      <a:headEnd len="sm" w="sm" type="none"/>
                      <a:tailEnd len="sm" w="sm" type="none"/>
                    </a:lnB>
                  </a:tcPr>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resourceType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Storage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nativeType</a:t>
                      </a:r>
                      <a:endParaRPr sz="1050">
                        <a:solidFill>
                          <a:srgbClr val="202124"/>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Dell PowerFlex Device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resourceName</a:t>
                      </a:r>
                      <a:endParaRPr sz="1050">
                        <a:solidFill>
                          <a:srgbClr val="202124"/>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/dev/sde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moId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797757a200010004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hostName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/dev/sde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serialNumber</a:t>
                      </a:r>
                      <a:endParaRPr sz="1050">
                        <a:solidFill>
                          <a:srgbClr val="202124"/>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V2X165MY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model</a:t>
                      </a:r>
                      <a:endParaRPr sz="1050">
                        <a:solidFill>
                          <a:srgbClr val="202124"/>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WUSTVA196BSS200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hasRelationship</a:t>
                      </a:r>
                      <a:endParaRPr sz="1050">
                        <a:solidFill>
                          <a:srgbClr val="202124"/>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true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tags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{"Media Type": "SSD", "Device Type": "Scsi", "Vendor Name": "WDC"}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00"/>
          <p:cNvSpPr txBox="1"/>
          <p:nvPr>
            <p:ph type="title"/>
          </p:nvPr>
        </p:nvSpPr>
        <p:spPr>
          <a:xfrm>
            <a:off x="322200" y="331275"/>
            <a:ext cx="8667300" cy="4212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SzPts val="990"/>
              <a:buNone/>
            </a:pPr>
            <a:r>
              <a:rPr lang="en" sz="2000"/>
              <a:t>Relationship</a:t>
            </a:r>
            <a:r>
              <a:rPr lang="en" sz="2000"/>
              <a:t> Definition</a:t>
            </a:r>
            <a:endParaRPr sz="2000"/>
          </a:p>
        </p:txBody>
      </p:sp>
      <p:graphicFrame>
        <p:nvGraphicFramePr>
          <p:cNvPr id="1024" name="Google Shape;1024;p100"/>
          <p:cNvGraphicFramePr/>
          <p:nvPr/>
        </p:nvGraphicFramePr>
        <p:xfrm>
          <a:off x="950963" y="1276435"/>
          <a:ext cx="3000000" cy="3000000"/>
        </p:xfrm>
        <a:graphic>
          <a:graphicData uri="http://schemas.openxmlformats.org/drawingml/2006/table">
            <a:tbl>
              <a:tblPr>
                <a:noFill/>
                <a:tableStyleId>{77D47819-A929-4309-9B86-C6A7C5FC93D1}</a:tableStyleId>
              </a:tblPr>
              <a:tblGrid>
                <a:gridCol w="2414025"/>
                <a:gridCol w="2414025"/>
                <a:gridCol w="2414025"/>
              </a:tblGrid>
              <a:tr h="396225">
                <a:tc>
                  <a:txBody>
                    <a:bodyPr/>
                    <a:lstStyle/>
                    <a:p>
                      <a:pPr indent="0" lvl="0" marL="0" rtl="0" algn="l">
                        <a:spcBef>
                          <a:spcPts val="0"/>
                        </a:spcBef>
                        <a:spcAft>
                          <a:spcPts val="0"/>
                        </a:spcAft>
                        <a:buNone/>
                      </a:pPr>
                      <a:r>
                        <a:rPr lang="en"/>
                        <a:t>      Native Type: Dell PowerFlex Storage Pool</a:t>
                      </a:r>
                      <a:endParaRPr/>
                    </a:p>
                  </a:txBody>
                  <a:tcPr marT="91425" marB="91425" marR="91425" marL="91425"/>
                </a:tc>
                <a:tc>
                  <a:txBody>
                    <a:bodyPr/>
                    <a:lstStyle/>
                    <a:p>
                      <a:pPr indent="0" lvl="0" marL="0" rtl="0" algn="l">
                        <a:spcBef>
                          <a:spcPts val="0"/>
                        </a:spcBef>
                        <a:spcAft>
                          <a:spcPts val="0"/>
                        </a:spcAft>
                        <a:buNone/>
                      </a:pPr>
                      <a:r>
                        <a:rPr lang="en"/>
                        <a:t>               </a:t>
                      </a:r>
                      <a:endParaRPr/>
                    </a:p>
                  </a:txBody>
                  <a:tcPr marT="91425" marB="91425" marR="91425" marL="91425"/>
                </a:tc>
                <a:tc>
                  <a:txBody>
                    <a:bodyPr/>
                    <a:lstStyle/>
                    <a:p>
                      <a:pPr indent="0" lvl="0" marL="0" rtl="0" algn="l">
                        <a:spcBef>
                          <a:spcPts val="0"/>
                        </a:spcBef>
                        <a:spcAft>
                          <a:spcPts val="0"/>
                        </a:spcAft>
                        <a:buNone/>
                      </a:pPr>
                      <a:r>
                        <a:rPr lang="en"/>
                        <a:t> Native Type: Dell PowerFlex Device</a:t>
                      </a:r>
                      <a:endParaRPr/>
                    </a:p>
                  </a:txBody>
                  <a:tcPr marT="91425" marB="91425" marR="91425" marL="91425"/>
                </a:tc>
              </a:tr>
              <a:tr h="396225">
                <a:tc>
                  <a:txBody>
                    <a:bodyPr/>
                    <a:lstStyle/>
                    <a:p>
                      <a:pPr indent="0" lvl="0" marL="0" rtl="0" algn="l">
                        <a:spcBef>
                          <a:spcPts val="0"/>
                        </a:spcBef>
                        <a:spcAft>
                          <a:spcPts val="0"/>
                        </a:spcAft>
                        <a:buNone/>
                      </a:pPr>
                      <a:r>
                        <a:rPr lang="en"/>
                        <a:t>  Source  Resource moID</a:t>
                      </a:r>
                      <a:endParaRPr/>
                    </a:p>
                  </a:txBody>
                  <a:tcPr marT="91425" marB="91425" marR="91425" marL="91425"/>
                </a:tc>
                <a:tc>
                  <a:txBody>
                    <a:bodyPr/>
                    <a:lstStyle/>
                    <a:p>
                      <a:pPr indent="0" lvl="0" marL="0" rtl="0" algn="l">
                        <a:spcBef>
                          <a:spcPts val="0"/>
                        </a:spcBef>
                        <a:spcAft>
                          <a:spcPts val="0"/>
                        </a:spcAft>
                        <a:buNone/>
                      </a:pPr>
                      <a:r>
                        <a:rPr lang="en"/>
                        <a:t>     </a:t>
                      </a:r>
                      <a:r>
                        <a:rPr lang="en"/>
                        <a:t>Relationship</a:t>
                      </a:r>
                      <a:endParaRPr/>
                    </a:p>
                  </a:txBody>
                  <a:tcPr marT="91425" marB="91425" marR="91425" marL="91425"/>
                </a:tc>
                <a:tc>
                  <a:txBody>
                    <a:bodyPr/>
                    <a:lstStyle/>
                    <a:p>
                      <a:pPr indent="0" lvl="0" marL="0" rtl="0" algn="l">
                        <a:spcBef>
                          <a:spcPts val="0"/>
                        </a:spcBef>
                        <a:spcAft>
                          <a:spcPts val="0"/>
                        </a:spcAft>
                        <a:buNone/>
                      </a:pPr>
                      <a:r>
                        <a:rPr lang="en"/>
                        <a:t>Target Resource </a:t>
                      </a:r>
                      <a:r>
                        <a:rPr lang="en"/>
                        <a:t>moID</a:t>
                      </a:r>
                      <a:endParaRPr/>
                    </a:p>
                  </a:txBody>
                  <a:tcPr marT="91425" marB="91425" marR="91425" marL="91425"/>
                </a:tc>
              </a:tr>
              <a:tr h="360800">
                <a:tc>
                  <a:txBody>
                    <a:bodyPr/>
                    <a:lstStyle/>
                    <a:p>
                      <a:pPr indent="0" lvl="0" marL="0" rtl="0" algn="l">
                        <a:spcBef>
                          <a:spcPts val="0"/>
                        </a:spcBef>
                        <a:spcAft>
                          <a:spcPts val="0"/>
                        </a:spcAft>
                        <a:buNone/>
                      </a:pPr>
                      <a:r>
                        <a:rPr lang="en"/>
                        <a:t>fe7a72a300000000</a:t>
                      </a:r>
                      <a:endParaRPr/>
                    </a:p>
                  </a:txBody>
                  <a:tcPr marT="91425" marB="91425" marR="91425" marL="91425"/>
                </a:tc>
                <a:tc>
                  <a:txBody>
                    <a:bodyPr/>
                    <a:lstStyle/>
                    <a:p>
                      <a:pPr indent="0" lvl="0" marL="0" rtl="0" algn="l">
                        <a:spcBef>
                          <a:spcPts val="0"/>
                        </a:spcBef>
                        <a:spcAft>
                          <a:spcPts val="0"/>
                        </a:spcAft>
                        <a:buNone/>
                      </a:pPr>
                      <a:r>
                        <a:rPr lang="en"/>
                        <a:t>memberof</a:t>
                      </a:r>
                      <a:endParaRPr/>
                    </a:p>
                  </a:txBody>
                  <a:tcPr marT="91425" marB="91425" marR="91425" marL="91425"/>
                </a:tc>
                <a:tc>
                  <a:txBody>
                    <a:bodyPr/>
                    <a:lstStyle/>
                    <a:p>
                      <a:pPr indent="0" lvl="0" marL="0" rtl="0" algn="l">
                        <a:spcBef>
                          <a:spcPts val="0"/>
                        </a:spcBef>
                        <a:spcAft>
                          <a:spcPts val="0"/>
                        </a:spcAft>
                        <a:buNone/>
                      </a:pPr>
                      <a:r>
                        <a:rPr lang="en"/>
                        <a:t>797757a200010004</a:t>
                      </a:r>
                      <a:endParaRPr/>
                    </a:p>
                  </a:txBody>
                  <a:tcPr marT="91425" marB="91425" marR="91425" marL="91425"/>
                </a:tc>
              </a:tr>
              <a:tr h="350625">
                <a:tc>
                  <a:txBody>
                    <a:bodyPr/>
                    <a:lstStyle/>
                    <a:p>
                      <a:pPr indent="0" lvl="0" marL="0" rtl="0" algn="l">
                        <a:spcBef>
                          <a:spcPts val="0"/>
                        </a:spcBef>
                        <a:spcAft>
                          <a:spcPts val="0"/>
                        </a:spcAft>
                        <a:buNone/>
                      </a:pPr>
                      <a:r>
                        <a:rPr lang="en"/>
                        <a:t>fe7a72a300000000</a:t>
                      </a:r>
                      <a:endParaRPr/>
                    </a:p>
                  </a:txBody>
                  <a:tcPr marT="91425" marB="91425" marR="91425" marL="91425"/>
                </a:tc>
                <a:tc>
                  <a:txBody>
                    <a:bodyPr/>
                    <a:lstStyle/>
                    <a:p>
                      <a:pPr indent="0" lvl="0" marL="0" rtl="0" algn="l">
                        <a:spcBef>
                          <a:spcPts val="0"/>
                        </a:spcBef>
                        <a:spcAft>
                          <a:spcPts val="0"/>
                        </a:spcAft>
                        <a:buNone/>
                      </a:pPr>
                      <a:r>
                        <a:rPr lang="en"/>
                        <a:t>memberof</a:t>
                      </a:r>
                      <a:endParaRPr/>
                    </a:p>
                  </a:txBody>
                  <a:tcPr marT="91425" marB="91425" marR="91425" marL="91425"/>
                </a:tc>
                <a:tc>
                  <a:txBody>
                    <a:bodyPr/>
                    <a:lstStyle/>
                    <a:p>
                      <a:pPr indent="0" lvl="0" marL="0" rtl="0" algn="l">
                        <a:spcBef>
                          <a:spcPts val="0"/>
                        </a:spcBef>
                        <a:spcAft>
                          <a:spcPts val="0"/>
                        </a:spcAft>
                        <a:buNone/>
                      </a:pPr>
                      <a:r>
                        <a:rPr lang="en"/>
                        <a:t>797757a300010005</a:t>
                      </a:r>
                      <a:endParaRPr/>
                    </a:p>
                  </a:txBody>
                  <a:tcPr marT="91425" marB="91425" marR="91425" marL="91425"/>
                </a:tc>
              </a:tr>
              <a:tr h="360800">
                <a:tc>
                  <a:txBody>
                    <a:bodyPr/>
                    <a:lstStyle/>
                    <a:p>
                      <a:pPr indent="0" lvl="0" marL="0" rtl="0" algn="l">
                        <a:spcBef>
                          <a:spcPts val="0"/>
                        </a:spcBef>
                        <a:spcAft>
                          <a:spcPts val="0"/>
                        </a:spcAft>
                        <a:buNone/>
                      </a:pPr>
                      <a:r>
                        <a:rPr lang="en"/>
                        <a:t>fe7a72a300000000</a:t>
                      </a:r>
                      <a:endParaRPr sz="1050">
                        <a:solidFill>
                          <a:srgbClr val="202124"/>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t>memberof</a:t>
                      </a:r>
                      <a:endParaRPr/>
                    </a:p>
                  </a:txBody>
                  <a:tcPr marT="91425" marB="91425" marR="91425" marL="91425"/>
                </a:tc>
                <a:tc>
                  <a:txBody>
                    <a:bodyPr/>
                    <a:lstStyle/>
                    <a:p>
                      <a:pPr indent="0" lvl="0" marL="0" rtl="0" algn="l">
                        <a:spcBef>
                          <a:spcPts val="0"/>
                        </a:spcBef>
                        <a:spcAft>
                          <a:spcPts val="0"/>
                        </a:spcAft>
                        <a:buNone/>
                      </a:pPr>
                      <a:r>
                        <a:rPr lang="en"/>
                        <a:t>797757a400010006</a:t>
                      </a:r>
                      <a:endParaRPr/>
                    </a:p>
                  </a:txBody>
                  <a:tcPr marT="91425" marB="91425" marR="91425" marL="91425"/>
                </a:tc>
              </a:tr>
              <a:tr h="360800">
                <a:tc>
                  <a:txBody>
                    <a:bodyPr/>
                    <a:lstStyle/>
                    <a:p>
                      <a:pPr indent="0" lvl="0" marL="0" rtl="0" algn="l">
                        <a:spcBef>
                          <a:spcPts val="0"/>
                        </a:spcBef>
                        <a:spcAft>
                          <a:spcPts val="0"/>
                        </a:spcAft>
                        <a:buNone/>
                      </a:pPr>
                      <a:r>
                        <a:rPr lang="en" sz="1050">
                          <a:solidFill>
                            <a:srgbClr val="202124"/>
                          </a:solidFill>
                          <a:latin typeface="Roboto"/>
                          <a:ea typeface="Roboto"/>
                          <a:cs typeface="Roboto"/>
                          <a:sym typeface="Roboto"/>
                        </a:rPr>
                        <a:t> </a:t>
                      </a:r>
                      <a:r>
                        <a:rPr lang="en"/>
                        <a:t>fe7a72a300000000</a:t>
                      </a:r>
                      <a:endParaRPr/>
                    </a:p>
                  </a:txBody>
                  <a:tcPr marT="91425" marB="91425" marR="91425" marL="91425"/>
                </a:tc>
                <a:tc>
                  <a:txBody>
                    <a:bodyPr/>
                    <a:lstStyle/>
                    <a:p>
                      <a:pPr indent="0" lvl="0" marL="0" rtl="0" algn="l">
                        <a:spcBef>
                          <a:spcPts val="0"/>
                        </a:spcBef>
                        <a:spcAft>
                          <a:spcPts val="0"/>
                        </a:spcAft>
                        <a:buNone/>
                      </a:pPr>
                      <a:r>
                        <a:rPr lang="en"/>
                        <a:t>memberof</a:t>
                      </a:r>
                      <a:endParaRPr/>
                    </a:p>
                  </a:txBody>
                  <a:tcPr marT="91425" marB="91425" marR="91425" marL="91425"/>
                </a:tc>
                <a:tc>
                  <a:txBody>
                    <a:bodyPr/>
                    <a:lstStyle/>
                    <a:p>
                      <a:pPr indent="0" lvl="0" marL="0" rtl="0" algn="l">
                        <a:spcBef>
                          <a:spcPts val="0"/>
                        </a:spcBef>
                        <a:spcAft>
                          <a:spcPts val="0"/>
                        </a:spcAft>
                        <a:buNone/>
                      </a:pPr>
                      <a:r>
                        <a:rPr lang="en"/>
                        <a:t>797b579c00020008</a:t>
                      </a:r>
                      <a:endParaRPr/>
                    </a:p>
                  </a:txBody>
                  <a:tcPr marT="91425" marB="91425" marR="91425" marL="91425"/>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01"/>
          <p:cNvSpPr txBox="1"/>
          <p:nvPr>
            <p:ph type="title"/>
          </p:nvPr>
        </p:nvSpPr>
        <p:spPr>
          <a:xfrm>
            <a:off x="374675" y="62975"/>
            <a:ext cx="8667300" cy="6474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SzPts val="990"/>
              <a:buNone/>
            </a:pPr>
            <a:r>
              <a:rPr lang="en" sz="2000"/>
              <a:t>Metric Definition[Resource Type: Storage  , Resource Name: stage-pflex-gateway-System]</a:t>
            </a:r>
            <a:endParaRPr sz="2000"/>
          </a:p>
        </p:txBody>
      </p:sp>
      <p:graphicFrame>
        <p:nvGraphicFramePr>
          <p:cNvPr id="1030" name="Google Shape;1030;p101"/>
          <p:cNvGraphicFramePr/>
          <p:nvPr/>
        </p:nvGraphicFramePr>
        <p:xfrm>
          <a:off x="874763" y="861060"/>
          <a:ext cx="3000000" cy="3000000"/>
        </p:xfrm>
        <a:graphic>
          <a:graphicData uri="http://schemas.openxmlformats.org/drawingml/2006/table">
            <a:tbl>
              <a:tblPr>
                <a:noFill/>
                <a:tableStyleId>{77D47819-A929-4309-9B86-C6A7C5FC93D1}</a:tableStyleId>
              </a:tblPr>
              <a:tblGrid>
                <a:gridCol w="2464825"/>
                <a:gridCol w="2464825"/>
                <a:gridCol w="2464825"/>
              </a:tblGrid>
              <a:tr h="412725">
                <a:tc>
                  <a:txBody>
                    <a:bodyPr/>
                    <a:lstStyle/>
                    <a:p>
                      <a:pPr indent="0" lvl="0" marL="0" rtl="0" algn="l">
                        <a:spcBef>
                          <a:spcPts val="0"/>
                        </a:spcBef>
                        <a:spcAft>
                          <a:spcPts val="0"/>
                        </a:spcAft>
                        <a:buNone/>
                      </a:pPr>
                      <a:r>
                        <a:rPr lang="en"/>
                        <a:t>     metricName  </a:t>
                      </a:r>
                      <a:endParaRPr/>
                    </a:p>
                  </a:txBody>
                  <a:tcPr marT="91425" marB="91425" marR="91425" marL="91425"/>
                </a:tc>
                <a:tc>
                  <a:txBody>
                    <a:bodyPr/>
                    <a:lstStyle/>
                    <a:p>
                      <a:pPr indent="0" lvl="0" marL="0" rtl="0" algn="l">
                        <a:spcBef>
                          <a:spcPts val="0"/>
                        </a:spcBef>
                        <a:spcAft>
                          <a:spcPts val="0"/>
                        </a:spcAft>
                        <a:buNone/>
                      </a:pPr>
                      <a:r>
                        <a:rPr lang="en"/>
                        <a:t> instanceValue</a:t>
                      </a:r>
                      <a:endParaRPr/>
                    </a:p>
                  </a:txBody>
                  <a:tcPr marT="91425" marB="91425" marR="91425" marL="91425"/>
                </a:tc>
                <a:tc>
                  <a:txBody>
                    <a:bodyPr/>
                    <a:lstStyle/>
                    <a:p>
                      <a:pPr indent="0" lvl="0" marL="0" rtl="0" algn="l">
                        <a:spcBef>
                          <a:spcPts val="0"/>
                        </a:spcBef>
                        <a:spcAft>
                          <a:spcPts val="0"/>
                        </a:spcAft>
                        <a:buNone/>
                      </a:pPr>
                      <a:r>
                        <a:rPr lang="en"/>
                        <a:t>timestamp</a:t>
                      </a:r>
                      <a:endParaRPr/>
                    </a:p>
                  </a:txBody>
                  <a:tcPr marT="91425" marB="91425" marR="91425" marL="91425"/>
                </a:tc>
              </a:tr>
              <a:tr h="412725">
                <a:tc>
                  <a:txBody>
                    <a:bodyPr/>
                    <a:lstStyle/>
                    <a:p>
                      <a:pPr indent="0" lvl="0" marL="0" rtl="0" algn="l">
                        <a:spcBef>
                          <a:spcPts val="0"/>
                        </a:spcBef>
                        <a:spcAft>
                          <a:spcPts val="0"/>
                        </a:spcAft>
                        <a:buNone/>
                      </a:pPr>
                      <a:r>
                        <a:rPr lang="en"/>
                        <a:t>dell_powerflex_gateway_AvailableCapacity</a:t>
                      </a:r>
                      <a:endParaRPr/>
                    </a:p>
                  </a:txBody>
                  <a:tcPr marT="91425" marB="91425" marR="91425" marL="91425"/>
                </a:tc>
                <a:tc>
                  <a:txBody>
                    <a:bodyPr/>
                    <a:lstStyle/>
                    <a:p>
                      <a:pPr indent="0" lvl="0" marL="0" rtl="0" algn="l">
                        <a:spcBef>
                          <a:spcPts val="0"/>
                        </a:spcBef>
                        <a:spcAft>
                          <a:spcPts val="0"/>
                        </a:spcAft>
                        <a:buNone/>
                      </a:pPr>
                      <a:r>
                        <a:rPr lang="en"/>
                        <a:t>160720.0</a:t>
                      </a:r>
                      <a:endParaRPr/>
                    </a:p>
                  </a:txBody>
                  <a:tcPr marT="91425" marB="91425" marR="91425" marL="91425"/>
                </a:tc>
                <a:tc>
                  <a:txBody>
                    <a:bodyPr/>
                    <a:lstStyle/>
                    <a:p>
                      <a:pPr indent="0" lvl="0" marL="0" rtl="0" algn="l">
                        <a:spcBef>
                          <a:spcPts val="0"/>
                        </a:spcBef>
                        <a:spcAft>
                          <a:spcPts val="0"/>
                        </a:spcAft>
                        <a:buNone/>
                      </a:pPr>
                      <a:r>
                        <a:rPr lang="en"/>
                        <a:t>1657794224</a:t>
                      </a:r>
                      <a:endParaRPr/>
                    </a:p>
                  </a:txBody>
                  <a:tcPr marT="91425" marB="91425" marR="91425" marL="91425"/>
                </a:tc>
              </a:tr>
              <a:tr h="412725">
                <a:tc>
                  <a:txBody>
                    <a:bodyPr/>
                    <a:lstStyle/>
                    <a:p>
                      <a:pPr indent="0" lvl="0" marL="0" rtl="0" algn="l">
                        <a:spcBef>
                          <a:spcPts val="0"/>
                        </a:spcBef>
                        <a:spcAft>
                          <a:spcPts val="0"/>
                        </a:spcAft>
                        <a:buNone/>
                      </a:pPr>
                      <a:r>
                        <a:rPr lang="en"/>
                        <a:t>dell_powerflex_gateway_RebalanceCapacity</a:t>
                      </a:r>
                      <a:endParaRPr/>
                    </a:p>
                  </a:txBody>
                  <a:tcPr marT="91425" marB="91425" marR="91425" marL="91425"/>
                </a:tc>
                <a:tc>
                  <a:txBody>
                    <a:bodyPr/>
                    <a:lstStyle/>
                    <a:p>
                      <a:pPr indent="0" lvl="0" marL="0" rtl="0" algn="l">
                        <a:spcBef>
                          <a:spcPts val="0"/>
                        </a:spcBef>
                        <a:spcAft>
                          <a:spcPts val="0"/>
                        </a:spcAft>
                        <a:buNone/>
                      </a:pPr>
                      <a:r>
                        <a:rPr lang="en"/>
                        <a:t>0.0</a:t>
                      </a:r>
                      <a:endParaRPr/>
                    </a:p>
                  </a:txBody>
                  <a:tcPr marT="91425" marB="91425" marR="91425" marL="91425"/>
                </a:tc>
                <a:tc>
                  <a:txBody>
                    <a:bodyPr/>
                    <a:lstStyle/>
                    <a:p>
                      <a:pPr indent="0" lvl="0" marL="0" rtl="0" algn="l">
                        <a:spcBef>
                          <a:spcPts val="0"/>
                        </a:spcBef>
                        <a:spcAft>
                          <a:spcPts val="0"/>
                        </a:spcAft>
                        <a:buNone/>
                      </a:pPr>
                      <a:r>
                        <a:rPr lang="en"/>
                        <a:t>1657794224</a:t>
                      </a:r>
                      <a:endParaRPr/>
                    </a:p>
                  </a:txBody>
                  <a:tcPr marT="91425" marB="91425" marR="91425" marL="91425"/>
                </a:tc>
              </a:tr>
              <a:tr h="412725">
                <a:tc>
                  <a:txBody>
                    <a:bodyPr/>
                    <a:lstStyle/>
                    <a:p>
                      <a:pPr indent="0" lvl="0" marL="0" rtl="0" algn="l">
                        <a:spcBef>
                          <a:spcPts val="0"/>
                        </a:spcBef>
                        <a:spcAft>
                          <a:spcPts val="0"/>
                        </a:spcAft>
                        <a:buNone/>
                      </a:pPr>
                      <a:r>
                        <a:rPr lang="en"/>
                        <a:t>dell_powerflex_gateway_SnapUsedCapacity</a:t>
                      </a:r>
                      <a:endParaRPr/>
                    </a:p>
                  </a:txBody>
                  <a:tcPr marT="91425" marB="91425" marR="91425" marL="91425"/>
                </a:tc>
                <a:tc>
                  <a:txBody>
                    <a:bodyPr/>
                    <a:lstStyle/>
                    <a:p>
                      <a:pPr indent="0" lvl="0" marL="0" rtl="0" algn="l">
                        <a:spcBef>
                          <a:spcPts val="0"/>
                        </a:spcBef>
                        <a:spcAft>
                          <a:spcPts val="0"/>
                        </a:spcAft>
                        <a:buNone/>
                      </a:pPr>
                      <a:r>
                        <a:rPr lang="en"/>
                        <a:t>0.0</a:t>
                      </a:r>
                      <a:endParaRPr/>
                    </a:p>
                  </a:txBody>
                  <a:tcPr marT="91425" marB="91425" marR="91425" marL="91425"/>
                </a:tc>
                <a:tc>
                  <a:txBody>
                    <a:bodyPr/>
                    <a:lstStyle/>
                    <a:p>
                      <a:pPr indent="0" lvl="0" marL="0" rtl="0" algn="l">
                        <a:spcBef>
                          <a:spcPts val="0"/>
                        </a:spcBef>
                        <a:spcAft>
                          <a:spcPts val="0"/>
                        </a:spcAft>
                        <a:buNone/>
                      </a:pPr>
                      <a:r>
                        <a:rPr lang="en"/>
                        <a:t>1657794224</a:t>
                      </a:r>
                      <a:endParaRPr/>
                    </a:p>
                  </a:txBody>
                  <a:tcPr marT="91425" marB="91425" marR="91425" marL="91425"/>
                </a:tc>
              </a:tr>
              <a:tr h="412725">
                <a:tc>
                  <a:txBody>
                    <a:bodyPr/>
                    <a:lstStyle/>
                    <a:p>
                      <a:pPr indent="0" lvl="0" marL="0" rtl="0" algn="l">
                        <a:spcBef>
                          <a:spcPts val="0"/>
                        </a:spcBef>
                        <a:spcAft>
                          <a:spcPts val="0"/>
                        </a:spcAft>
                        <a:buNone/>
                      </a:pPr>
                      <a:r>
                        <a:rPr lang="en"/>
                        <a:t>dell_powerflex_gateway_SystemCapacity</a:t>
                      </a:r>
                      <a:endParaRPr/>
                    </a:p>
                  </a:txBody>
                  <a:tcPr marT="91425" marB="91425" marR="91425" marL="91425"/>
                </a:tc>
                <a:tc>
                  <a:txBody>
                    <a:bodyPr/>
                    <a:lstStyle/>
                    <a:p>
                      <a:pPr indent="0" lvl="0" marL="0" rtl="0" algn="l">
                        <a:spcBef>
                          <a:spcPts val="0"/>
                        </a:spcBef>
                        <a:spcAft>
                          <a:spcPts val="0"/>
                        </a:spcAft>
                        <a:buNone/>
                      </a:pPr>
                      <a:r>
                        <a:rPr lang="en"/>
                        <a:t>160784.0</a:t>
                      </a:r>
                      <a:endParaRPr/>
                    </a:p>
                  </a:txBody>
                  <a:tcPr marT="91425" marB="91425" marR="91425" marL="91425"/>
                </a:tc>
                <a:tc>
                  <a:txBody>
                    <a:bodyPr/>
                    <a:lstStyle/>
                    <a:p>
                      <a:pPr indent="0" lvl="0" marL="0" rtl="0" algn="l">
                        <a:spcBef>
                          <a:spcPts val="0"/>
                        </a:spcBef>
                        <a:spcAft>
                          <a:spcPts val="0"/>
                        </a:spcAft>
                        <a:buNone/>
                      </a:pPr>
                      <a:r>
                        <a:rPr lang="en"/>
                        <a:t>1657794224</a:t>
                      </a:r>
                      <a:endParaRPr/>
                    </a:p>
                  </a:txBody>
                  <a:tcPr marT="91425" marB="91425" marR="91425" marL="91425"/>
                </a:tc>
              </a:tr>
              <a:tr h="412725">
                <a:tc>
                  <a:txBody>
                    <a:bodyPr/>
                    <a:lstStyle/>
                    <a:p>
                      <a:pPr indent="0" lvl="0" marL="0" rtl="0" algn="l">
                        <a:spcBef>
                          <a:spcPts val="0"/>
                        </a:spcBef>
                        <a:spcAft>
                          <a:spcPts val="0"/>
                        </a:spcAft>
                        <a:buNone/>
                      </a:pPr>
                      <a:r>
                        <a:rPr lang="en"/>
                        <a:t>dell_powerflex_gateway_ThickUsedCapacity</a:t>
                      </a:r>
                      <a:endParaRPr/>
                    </a:p>
                  </a:txBody>
                  <a:tcPr marT="91425" marB="91425" marR="91425" marL="91425"/>
                </a:tc>
                <a:tc>
                  <a:txBody>
                    <a:bodyPr/>
                    <a:lstStyle/>
                    <a:p>
                      <a:pPr indent="0" lvl="0" marL="0" rtl="0" algn="l">
                        <a:spcBef>
                          <a:spcPts val="0"/>
                        </a:spcBef>
                        <a:spcAft>
                          <a:spcPts val="0"/>
                        </a:spcAft>
                        <a:buNone/>
                      </a:pPr>
                      <a:r>
                        <a:rPr lang="en"/>
                        <a:t>0.0</a:t>
                      </a:r>
                      <a:endParaRPr/>
                    </a:p>
                  </a:txBody>
                  <a:tcPr marT="91425" marB="91425" marR="91425" marL="91425"/>
                </a:tc>
                <a:tc>
                  <a:txBody>
                    <a:bodyPr/>
                    <a:lstStyle/>
                    <a:p>
                      <a:pPr indent="0" lvl="0" marL="0" rtl="0" algn="l">
                        <a:spcBef>
                          <a:spcPts val="0"/>
                        </a:spcBef>
                        <a:spcAft>
                          <a:spcPts val="0"/>
                        </a:spcAft>
                        <a:buNone/>
                      </a:pPr>
                      <a:r>
                        <a:rPr lang="en"/>
                        <a:t>1657794224</a:t>
                      </a:r>
                      <a:endParaRPr/>
                    </a:p>
                  </a:txBody>
                  <a:tcPr marT="91425" marB="91425" marR="91425" marL="91425"/>
                </a:tc>
              </a:tr>
              <a:tr h="412725">
                <a:tc>
                  <a:txBody>
                    <a:bodyPr/>
                    <a:lstStyle/>
                    <a:p>
                      <a:pPr indent="0" lvl="0" marL="0" rtl="0" algn="l">
                        <a:spcBef>
                          <a:spcPts val="0"/>
                        </a:spcBef>
                        <a:spcAft>
                          <a:spcPts val="0"/>
                        </a:spcAft>
                        <a:buNone/>
                      </a:pPr>
                      <a:r>
                        <a:rPr lang="en"/>
                        <a:t>dell_powerflex_gateway_ThinUsedCapacity</a:t>
                      </a:r>
                      <a:endParaRPr/>
                    </a:p>
                  </a:txBody>
                  <a:tcPr marT="91425" marB="91425" marR="91425" marL="91425"/>
                </a:tc>
                <a:tc>
                  <a:txBody>
                    <a:bodyPr/>
                    <a:lstStyle/>
                    <a:p>
                      <a:pPr indent="0" lvl="0" marL="0" rtl="0" algn="l">
                        <a:spcBef>
                          <a:spcPts val="0"/>
                        </a:spcBef>
                        <a:spcAft>
                          <a:spcPts val="0"/>
                        </a:spcAft>
                        <a:buNone/>
                      </a:pPr>
                      <a:r>
                        <a:rPr lang="en"/>
                        <a:t>0.0</a:t>
                      </a:r>
                      <a:endParaRPr/>
                    </a:p>
                  </a:txBody>
                  <a:tcPr marT="91425" marB="91425" marR="91425" marL="91425"/>
                </a:tc>
                <a:tc>
                  <a:txBody>
                    <a:bodyPr/>
                    <a:lstStyle/>
                    <a:p>
                      <a:pPr indent="0" lvl="0" marL="0" rtl="0" algn="l">
                        <a:spcBef>
                          <a:spcPts val="0"/>
                        </a:spcBef>
                        <a:spcAft>
                          <a:spcPts val="0"/>
                        </a:spcAft>
                        <a:buNone/>
                      </a:pPr>
                      <a:r>
                        <a:rPr lang="en"/>
                        <a:t>1657794224</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7"/>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Overall Training Agenda</a:t>
            </a:r>
            <a:endParaRPr/>
          </a:p>
        </p:txBody>
      </p:sp>
      <p:sp>
        <p:nvSpPr>
          <p:cNvPr id="467" name="Google Shape;467;p57"/>
          <p:cNvSpPr txBox="1"/>
          <p:nvPr/>
        </p:nvSpPr>
        <p:spPr>
          <a:xfrm>
            <a:off x="742400" y="1606900"/>
            <a:ext cx="52005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High Level Components</a:t>
            </a:r>
            <a:endParaRPr/>
          </a:p>
          <a:p>
            <a:pPr indent="-317500" lvl="0" marL="457200" rtl="0" algn="l">
              <a:spcBef>
                <a:spcPts val="0"/>
              </a:spcBef>
              <a:spcAft>
                <a:spcPts val="0"/>
              </a:spcAft>
              <a:buSzPts val="1400"/>
              <a:buChar char="●"/>
            </a:pPr>
            <a:r>
              <a:rPr lang="en"/>
              <a:t>Resources</a:t>
            </a:r>
            <a:endParaRPr/>
          </a:p>
          <a:p>
            <a:pPr indent="-317500" lvl="0" marL="457200" rtl="0" algn="l">
              <a:spcBef>
                <a:spcPts val="0"/>
              </a:spcBef>
              <a:spcAft>
                <a:spcPts val="0"/>
              </a:spcAft>
              <a:buSzPts val="1400"/>
              <a:buChar char="●"/>
            </a:pPr>
            <a:r>
              <a:rPr lang="en"/>
              <a:t>Resource Types &lt;&gt; Native Types</a:t>
            </a:r>
            <a:endParaRPr/>
          </a:p>
          <a:p>
            <a:pPr indent="-317500" lvl="0" marL="457200" rtl="0" algn="l">
              <a:spcBef>
                <a:spcPts val="0"/>
              </a:spcBef>
              <a:spcAft>
                <a:spcPts val="0"/>
              </a:spcAft>
              <a:buSzPts val="1400"/>
              <a:buChar char="●"/>
            </a:pPr>
            <a:r>
              <a:rPr lang="en"/>
              <a:t>Relationships</a:t>
            </a:r>
            <a:endParaRPr/>
          </a:p>
          <a:p>
            <a:pPr indent="-317500" lvl="0" marL="457200" rtl="0" algn="l">
              <a:spcBef>
                <a:spcPts val="0"/>
              </a:spcBef>
              <a:spcAft>
                <a:spcPts val="0"/>
              </a:spcAft>
              <a:buSzPts val="1400"/>
              <a:buChar char="●"/>
            </a:pPr>
            <a:r>
              <a:rPr lang="en"/>
              <a:t>Metrics</a:t>
            </a:r>
            <a:endParaRPr sz="1600"/>
          </a:p>
          <a:p>
            <a:pPr indent="-317500" lvl="0" marL="457200" rtl="0" algn="l">
              <a:spcBef>
                <a:spcPts val="0"/>
              </a:spcBef>
              <a:spcAft>
                <a:spcPts val="0"/>
              </a:spcAft>
              <a:buSzPts val="1400"/>
              <a:buChar char="●"/>
            </a:pPr>
            <a:r>
              <a:rPr lang="en"/>
              <a:t>Monitors</a:t>
            </a:r>
            <a:endParaRPr/>
          </a:p>
          <a:p>
            <a:pPr indent="-317500" lvl="0" marL="457200" rtl="0" algn="l">
              <a:spcBef>
                <a:spcPts val="0"/>
              </a:spcBef>
              <a:spcAft>
                <a:spcPts val="0"/>
              </a:spcAft>
              <a:buSzPts val="1400"/>
              <a:buChar char="●"/>
            </a:pPr>
            <a:r>
              <a:rPr lang="en"/>
              <a:t>Template</a:t>
            </a:r>
            <a:endParaRPr/>
          </a:p>
          <a:p>
            <a:pPr indent="-317500" lvl="0" marL="457200" rtl="0" algn="l">
              <a:spcBef>
                <a:spcPts val="0"/>
              </a:spcBef>
              <a:spcAft>
                <a:spcPts val="0"/>
              </a:spcAft>
              <a:buSzPts val="1400"/>
              <a:buChar char="●"/>
            </a:pPr>
            <a:r>
              <a:rPr lang="en"/>
              <a:t>DMP</a:t>
            </a:r>
            <a:endParaRPr/>
          </a:p>
        </p:txBody>
      </p:sp>
      <p:sp>
        <p:nvSpPr>
          <p:cNvPr id="468" name="Google Shape;468;p57"/>
          <p:cNvSpPr/>
          <p:nvPr/>
        </p:nvSpPr>
        <p:spPr>
          <a:xfrm>
            <a:off x="746225" y="1169850"/>
            <a:ext cx="6835200" cy="515100"/>
          </a:xfrm>
          <a:prstGeom prst="roundRect">
            <a:avLst>
              <a:gd fmla="val 16667" name="adj"/>
            </a:avLst>
          </a:prstGeom>
          <a:gradFill>
            <a:gsLst>
              <a:gs pos="0">
                <a:schemeClr val="accent1"/>
              </a:gs>
              <a:gs pos="25000">
                <a:schemeClr val="accent1"/>
              </a:gs>
              <a:gs pos="100000">
                <a:schemeClr val="accent2"/>
              </a:gs>
            </a:gsLst>
            <a:lin ang="3599321"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7"/>
          <p:cNvSpPr/>
          <p:nvPr/>
        </p:nvSpPr>
        <p:spPr>
          <a:xfrm rot="10800000">
            <a:off x="900494" y="1360800"/>
            <a:ext cx="160200" cy="133200"/>
          </a:xfrm>
          <a:prstGeom prst="triangle">
            <a:avLst>
              <a:gd fmla="val 50000" name="adj"/>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7"/>
          <p:cNvSpPr txBox="1"/>
          <p:nvPr/>
        </p:nvSpPr>
        <p:spPr>
          <a:xfrm>
            <a:off x="1051329" y="1211850"/>
            <a:ext cx="511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Open Sans"/>
                <a:ea typeface="Open Sans"/>
                <a:cs typeface="Open Sans"/>
                <a:sym typeface="Open Sans"/>
              </a:rPr>
              <a:t>Basic Concepts</a:t>
            </a:r>
            <a:endParaRPr b="1" sz="1600">
              <a:latin typeface="Open Sans"/>
              <a:ea typeface="Open Sans"/>
              <a:cs typeface="Open Sans"/>
              <a:sym typeface="Open Sans"/>
            </a:endParaRPr>
          </a:p>
        </p:txBody>
      </p:sp>
      <p:sp>
        <p:nvSpPr>
          <p:cNvPr id="471" name="Google Shape;471;p57"/>
          <p:cNvSpPr/>
          <p:nvPr/>
        </p:nvSpPr>
        <p:spPr>
          <a:xfrm>
            <a:off x="746225" y="4248138"/>
            <a:ext cx="6835200" cy="515100"/>
          </a:xfrm>
          <a:prstGeom prst="roundRect">
            <a:avLst>
              <a:gd fmla="val 16667" name="adj"/>
            </a:avLst>
          </a:prstGeom>
          <a:gradFill>
            <a:gsLst>
              <a:gs pos="0">
                <a:schemeClr val="accent1"/>
              </a:gs>
              <a:gs pos="25000">
                <a:schemeClr val="accent1"/>
              </a:gs>
              <a:gs pos="100000">
                <a:schemeClr val="accent2"/>
              </a:gs>
            </a:gsLst>
            <a:lin ang="3599321"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7"/>
          <p:cNvSpPr/>
          <p:nvPr/>
        </p:nvSpPr>
        <p:spPr>
          <a:xfrm>
            <a:off x="746225" y="3489388"/>
            <a:ext cx="6835200" cy="515100"/>
          </a:xfrm>
          <a:prstGeom prst="roundRect">
            <a:avLst>
              <a:gd fmla="val 16667" name="adj"/>
            </a:avLst>
          </a:prstGeom>
          <a:gradFill>
            <a:gsLst>
              <a:gs pos="0">
                <a:schemeClr val="accent1"/>
              </a:gs>
              <a:gs pos="25000">
                <a:schemeClr val="accent1"/>
              </a:gs>
              <a:gs pos="100000">
                <a:schemeClr val="accent2"/>
              </a:gs>
            </a:gsLst>
            <a:lin ang="3599321" scaled="0"/>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7"/>
          <p:cNvSpPr/>
          <p:nvPr/>
        </p:nvSpPr>
        <p:spPr>
          <a:xfrm rot="5400000">
            <a:off x="900494" y="3680338"/>
            <a:ext cx="160200" cy="133200"/>
          </a:xfrm>
          <a:prstGeom prst="triangle">
            <a:avLst>
              <a:gd fmla="val 50000" name="adj"/>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7"/>
          <p:cNvSpPr/>
          <p:nvPr/>
        </p:nvSpPr>
        <p:spPr>
          <a:xfrm rot="5400000">
            <a:off x="900494" y="4439088"/>
            <a:ext cx="160200" cy="133200"/>
          </a:xfrm>
          <a:prstGeom prst="triangle">
            <a:avLst>
              <a:gd fmla="val 50000" name="adj"/>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7"/>
          <p:cNvSpPr txBox="1"/>
          <p:nvPr/>
        </p:nvSpPr>
        <p:spPr>
          <a:xfrm>
            <a:off x="1051329" y="3531388"/>
            <a:ext cx="511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Open Sans"/>
                <a:ea typeface="Open Sans"/>
                <a:cs typeface="Open Sans"/>
                <a:sym typeface="Open Sans"/>
              </a:rPr>
              <a:t>App Development</a:t>
            </a:r>
            <a:endParaRPr b="1" sz="1600">
              <a:latin typeface="Open Sans"/>
              <a:ea typeface="Open Sans"/>
              <a:cs typeface="Open Sans"/>
              <a:sym typeface="Open Sans"/>
            </a:endParaRPr>
          </a:p>
        </p:txBody>
      </p:sp>
      <p:sp>
        <p:nvSpPr>
          <p:cNvPr id="476" name="Google Shape;476;p57"/>
          <p:cNvSpPr txBox="1"/>
          <p:nvPr/>
        </p:nvSpPr>
        <p:spPr>
          <a:xfrm>
            <a:off x="1051329" y="4290138"/>
            <a:ext cx="511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Open Sans"/>
                <a:ea typeface="Open Sans"/>
                <a:cs typeface="Open Sans"/>
                <a:sym typeface="Open Sans"/>
              </a:rPr>
              <a:t>Message Flows</a:t>
            </a:r>
            <a:endParaRPr b="1" sz="1600">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02"/>
          <p:cNvSpPr txBox="1"/>
          <p:nvPr>
            <p:ph type="title"/>
          </p:nvPr>
        </p:nvSpPr>
        <p:spPr>
          <a:xfrm>
            <a:off x="374675" y="62975"/>
            <a:ext cx="8667300" cy="6474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SzPts val="990"/>
              <a:buNone/>
            </a:pPr>
            <a:r>
              <a:rPr lang="en" sz="2000"/>
              <a:t>Available Apps</a:t>
            </a:r>
            <a:endParaRPr sz="2000"/>
          </a:p>
        </p:txBody>
      </p:sp>
      <p:pic>
        <p:nvPicPr>
          <p:cNvPr id="1036" name="Google Shape;1036;p102"/>
          <p:cNvPicPr preferRelativeResize="0"/>
          <p:nvPr/>
        </p:nvPicPr>
        <p:blipFill>
          <a:blip r:embed="rId3">
            <a:alphaModFix/>
          </a:blip>
          <a:stretch>
            <a:fillRect/>
          </a:stretch>
        </p:blipFill>
        <p:spPr>
          <a:xfrm>
            <a:off x="666750" y="915250"/>
            <a:ext cx="7604849" cy="37615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03"/>
          <p:cNvSpPr txBox="1"/>
          <p:nvPr>
            <p:ph type="title"/>
          </p:nvPr>
        </p:nvSpPr>
        <p:spPr>
          <a:xfrm>
            <a:off x="374675" y="62975"/>
            <a:ext cx="8667300" cy="6474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SzPts val="990"/>
              <a:buNone/>
            </a:pPr>
            <a:r>
              <a:rPr lang="en" sz="2000"/>
              <a:t>Install App</a:t>
            </a:r>
            <a:endParaRPr sz="2000"/>
          </a:p>
        </p:txBody>
      </p:sp>
      <p:pic>
        <p:nvPicPr>
          <p:cNvPr id="1042" name="Google Shape;1042;p103"/>
          <p:cNvPicPr preferRelativeResize="0"/>
          <p:nvPr/>
        </p:nvPicPr>
        <p:blipFill>
          <a:blip r:embed="rId3">
            <a:alphaModFix/>
          </a:blip>
          <a:stretch>
            <a:fillRect/>
          </a:stretch>
        </p:blipFill>
        <p:spPr>
          <a:xfrm>
            <a:off x="885050" y="999225"/>
            <a:ext cx="7373901" cy="36149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04"/>
          <p:cNvSpPr txBox="1"/>
          <p:nvPr>
            <p:ph type="title"/>
          </p:nvPr>
        </p:nvSpPr>
        <p:spPr>
          <a:xfrm>
            <a:off x="374675" y="62975"/>
            <a:ext cx="8667300" cy="6474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SzPts val="990"/>
              <a:buNone/>
            </a:pPr>
            <a:r>
              <a:rPr lang="en" sz="2000"/>
              <a:t>Install Configuration</a:t>
            </a:r>
            <a:endParaRPr sz="2000"/>
          </a:p>
        </p:txBody>
      </p:sp>
      <p:pic>
        <p:nvPicPr>
          <p:cNvPr id="1048" name="Google Shape;1048;p104"/>
          <p:cNvPicPr preferRelativeResize="0"/>
          <p:nvPr/>
        </p:nvPicPr>
        <p:blipFill>
          <a:blip r:embed="rId3">
            <a:alphaModFix/>
          </a:blip>
          <a:stretch>
            <a:fillRect/>
          </a:stretch>
        </p:blipFill>
        <p:spPr>
          <a:xfrm>
            <a:off x="844475" y="1039200"/>
            <a:ext cx="7332623" cy="36340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05"/>
          <p:cNvSpPr/>
          <p:nvPr/>
        </p:nvSpPr>
        <p:spPr>
          <a:xfrm>
            <a:off x="5298675" y="1130750"/>
            <a:ext cx="2017500" cy="312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Domain.json</a:t>
            </a:r>
            <a:endParaRPr/>
          </a:p>
        </p:txBody>
      </p:sp>
      <p:sp>
        <p:nvSpPr>
          <p:cNvPr id="1054" name="Google Shape;1054;p105"/>
          <p:cNvSpPr/>
          <p:nvPr/>
        </p:nvSpPr>
        <p:spPr>
          <a:xfrm>
            <a:off x="1840125" y="1197200"/>
            <a:ext cx="1906800" cy="299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Manifest.json</a:t>
            </a:r>
            <a:endParaRPr/>
          </a:p>
        </p:txBody>
      </p:sp>
      <p:sp>
        <p:nvSpPr>
          <p:cNvPr id="1055" name="Google Shape;1055;p105"/>
          <p:cNvSpPr/>
          <p:nvPr/>
        </p:nvSpPr>
        <p:spPr>
          <a:xfrm>
            <a:off x="7404875" y="2205900"/>
            <a:ext cx="1308000" cy="731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000"/>
              <a:t>App developer</a:t>
            </a:r>
            <a:endParaRPr sz="1000"/>
          </a:p>
        </p:txBody>
      </p:sp>
      <p:sp>
        <p:nvSpPr>
          <p:cNvPr id="1056" name="Google Shape;1056;p105"/>
          <p:cNvSpPr/>
          <p:nvPr/>
        </p:nvSpPr>
        <p:spPr>
          <a:xfrm>
            <a:off x="243875" y="2239200"/>
            <a:ext cx="1308000" cy="731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Publish App</a:t>
            </a:r>
            <a:endParaRPr sz="1000"/>
          </a:p>
        </p:txBody>
      </p:sp>
      <p:sp>
        <p:nvSpPr>
          <p:cNvPr id="1057" name="Google Shape;1057;p105"/>
          <p:cNvSpPr/>
          <p:nvPr/>
        </p:nvSpPr>
        <p:spPr>
          <a:xfrm>
            <a:off x="3868800" y="2327900"/>
            <a:ext cx="1308000" cy="731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Code</a:t>
            </a:r>
            <a:r>
              <a:rPr lang="en" sz="1000"/>
              <a:t> Generator</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1000"/>
                                        <p:tgtEl>
                                          <p:spTgt spid="10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1000"/>
                                        <p:tgtEl>
                                          <p:spTgt spid="10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
                                        </p:tgtEl>
                                        <p:attrNameLst>
                                          <p:attrName>style.visibility</p:attrName>
                                        </p:attrNameLst>
                                      </p:cBhvr>
                                      <p:to>
                                        <p:strVal val="visible"/>
                                      </p:to>
                                    </p:set>
                                    <p:animEffect filter="fade" transition="in">
                                      <p:cBhvr>
                                        <p:cTn dur="1000"/>
                                        <p:tgtEl>
                                          <p:spTgt spid="10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
                                        </p:tgtEl>
                                        <p:attrNameLst>
                                          <p:attrName>style.visibility</p:attrName>
                                        </p:attrNameLst>
                                      </p:cBhvr>
                                      <p:to>
                                        <p:strVal val="visible"/>
                                      </p:to>
                                    </p:set>
                                    <p:animEffect filter="fade" transition="in">
                                      <p:cBhvr>
                                        <p:cTn dur="1000"/>
                                        <p:tgtEl>
                                          <p:spTgt spid="10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1000"/>
                                        <p:tgtEl>
                                          <p:spTgt spid="10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8"/>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High Level Solution - Components</a:t>
            </a:r>
            <a:endParaRPr/>
          </a:p>
        </p:txBody>
      </p:sp>
      <p:sp>
        <p:nvSpPr>
          <p:cNvPr id="482" name="Google Shape;482;p58"/>
          <p:cNvSpPr/>
          <p:nvPr/>
        </p:nvSpPr>
        <p:spPr>
          <a:xfrm>
            <a:off x="427000" y="1874175"/>
            <a:ext cx="1921536" cy="1580688"/>
          </a:xfrm>
          <a:prstGeom prst="cloud">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OpsRamp SaaS</a:t>
            </a:r>
            <a:endParaRPr/>
          </a:p>
          <a:p>
            <a:pPr indent="0" lvl="0" marL="0" rtl="0" algn="ctr">
              <a:spcBef>
                <a:spcPts val="0"/>
              </a:spcBef>
              <a:spcAft>
                <a:spcPts val="0"/>
              </a:spcAft>
              <a:buNone/>
            </a:pPr>
            <a:r>
              <a:rPr lang="en"/>
              <a:t>(Cloud)</a:t>
            </a:r>
            <a:endParaRPr/>
          </a:p>
        </p:txBody>
      </p:sp>
      <p:sp>
        <p:nvSpPr>
          <p:cNvPr id="483" name="Google Shape;483;p58"/>
          <p:cNvSpPr/>
          <p:nvPr/>
        </p:nvSpPr>
        <p:spPr>
          <a:xfrm>
            <a:off x="3241400" y="2033775"/>
            <a:ext cx="1921500" cy="12615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457200" lvl="0" marL="0" rtl="0" algn="l">
              <a:spcBef>
                <a:spcPts val="0"/>
              </a:spcBef>
              <a:spcAft>
                <a:spcPts val="0"/>
              </a:spcAft>
              <a:buNone/>
            </a:pPr>
            <a:r>
              <a:rPr lang="en"/>
              <a:t>Gateway</a:t>
            </a:r>
            <a:endParaRPr/>
          </a:p>
        </p:txBody>
      </p:sp>
      <p:sp>
        <p:nvSpPr>
          <p:cNvPr id="484" name="Google Shape;484;p58"/>
          <p:cNvSpPr/>
          <p:nvPr/>
        </p:nvSpPr>
        <p:spPr>
          <a:xfrm>
            <a:off x="6055775" y="1771725"/>
            <a:ext cx="2445600" cy="1785600"/>
          </a:xfrm>
          <a:prstGeom prst="snip1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Any Storage Device/Service</a:t>
            </a:r>
            <a:endParaRPr sz="1300"/>
          </a:p>
          <a:p>
            <a:pPr indent="0" lvl="0" marL="0" rtl="0" algn="l">
              <a:spcBef>
                <a:spcPts val="0"/>
              </a:spcBef>
              <a:spcAft>
                <a:spcPts val="0"/>
              </a:spcAft>
              <a:buNone/>
            </a:pPr>
            <a:r>
              <a:rPr lang="en" sz="1300"/>
              <a:t>Any Network Device/Service</a:t>
            </a:r>
            <a:endParaRPr sz="1300"/>
          </a:p>
          <a:p>
            <a:pPr indent="0" lvl="0" marL="0" rtl="0" algn="l">
              <a:spcBef>
                <a:spcPts val="0"/>
              </a:spcBef>
              <a:spcAft>
                <a:spcPts val="0"/>
              </a:spcAft>
              <a:buNone/>
            </a:pPr>
            <a:r>
              <a:rPr lang="en" sz="1300"/>
              <a:t>Any Application</a:t>
            </a:r>
            <a:endParaRPr sz="1300"/>
          </a:p>
          <a:p>
            <a:pPr indent="0" lvl="0" marL="0" rtl="0" algn="l">
              <a:spcBef>
                <a:spcPts val="0"/>
              </a:spcBef>
              <a:spcAft>
                <a:spcPts val="0"/>
              </a:spcAft>
              <a:buNone/>
            </a:pPr>
            <a:r>
              <a:rPr lang="en" sz="1300"/>
              <a:t>Any OS</a:t>
            </a:r>
            <a:endParaRPr sz="1300"/>
          </a:p>
          <a:p>
            <a:pPr indent="0" lvl="0" marL="0" rtl="0" algn="l">
              <a:spcBef>
                <a:spcPts val="0"/>
              </a:spcBef>
              <a:spcAft>
                <a:spcPts val="0"/>
              </a:spcAft>
              <a:buNone/>
            </a:pPr>
            <a:r>
              <a:rPr lang="en" sz="1300"/>
              <a:t>Any Host</a:t>
            </a:r>
            <a:endParaRPr sz="1300"/>
          </a:p>
          <a:p>
            <a:pPr indent="0" lvl="0" marL="0" rtl="0" algn="l">
              <a:spcBef>
                <a:spcPts val="0"/>
              </a:spcBef>
              <a:spcAft>
                <a:spcPts val="0"/>
              </a:spcAft>
              <a:buNone/>
            </a:pPr>
            <a:r>
              <a:t/>
            </a:r>
            <a:endParaRPr sz="1300"/>
          </a:p>
        </p:txBody>
      </p:sp>
      <p:sp>
        <p:nvSpPr>
          <p:cNvPr id="485" name="Google Shape;485;p58"/>
          <p:cNvSpPr txBox="1"/>
          <p:nvPr/>
        </p:nvSpPr>
        <p:spPr>
          <a:xfrm>
            <a:off x="6424525" y="1412575"/>
            <a:ext cx="13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Target Device</a:t>
            </a:r>
            <a:endParaRPr/>
          </a:p>
        </p:txBody>
      </p:sp>
      <p:cxnSp>
        <p:nvCxnSpPr>
          <p:cNvPr id="486" name="Google Shape;486;p58"/>
          <p:cNvCxnSpPr>
            <a:stCxn id="483" idx="3"/>
            <a:endCxn id="484" idx="2"/>
          </p:cNvCxnSpPr>
          <p:nvPr/>
        </p:nvCxnSpPr>
        <p:spPr>
          <a:xfrm>
            <a:off x="5162900" y="2664525"/>
            <a:ext cx="892800" cy="0"/>
          </a:xfrm>
          <a:prstGeom prst="straightConnector1">
            <a:avLst/>
          </a:prstGeom>
          <a:noFill/>
          <a:ln cap="flat" cmpd="sng" w="9525">
            <a:solidFill>
              <a:schemeClr val="dk2"/>
            </a:solidFill>
            <a:prstDash val="solid"/>
            <a:round/>
            <a:headEnd len="med" w="med" type="stealth"/>
            <a:tailEnd len="med" w="med" type="stealth"/>
          </a:ln>
        </p:spPr>
      </p:cxnSp>
      <p:cxnSp>
        <p:nvCxnSpPr>
          <p:cNvPr id="487" name="Google Shape;487;p58"/>
          <p:cNvCxnSpPr/>
          <p:nvPr/>
        </p:nvCxnSpPr>
        <p:spPr>
          <a:xfrm>
            <a:off x="2851575" y="1632175"/>
            <a:ext cx="17700" cy="2140800"/>
          </a:xfrm>
          <a:prstGeom prst="straightConnector1">
            <a:avLst/>
          </a:prstGeom>
          <a:noFill/>
          <a:ln cap="flat" cmpd="sng" w="9525">
            <a:solidFill>
              <a:schemeClr val="dk2"/>
            </a:solidFill>
            <a:prstDash val="dot"/>
            <a:round/>
            <a:headEnd len="med" w="med" type="none"/>
            <a:tailEnd len="med" w="med" type="none"/>
          </a:ln>
        </p:spPr>
      </p:cxnSp>
      <p:sp>
        <p:nvSpPr>
          <p:cNvPr id="488" name="Google Shape;488;p58"/>
          <p:cNvSpPr txBox="1"/>
          <p:nvPr/>
        </p:nvSpPr>
        <p:spPr>
          <a:xfrm>
            <a:off x="2851575" y="1542975"/>
            <a:ext cx="13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on-prem</a:t>
            </a:r>
            <a:endParaRPr/>
          </a:p>
        </p:txBody>
      </p:sp>
      <p:sp>
        <p:nvSpPr>
          <p:cNvPr id="489" name="Google Shape;489;p58"/>
          <p:cNvSpPr/>
          <p:nvPr/>
        </p:nvSpPr>
        <p:spPr>
          <a:xfrm>
            <a:off x="2565400" y="2680425"/>
            <a:ext cx="358739" cy="1580701"/>
          </a:xfrm>
          <a:custGeom>
            <a:rect b="b" l="l" r="r" t="t"/>
            <a:pathLst>
              <a:path extrusionOk="0" h="69291" w="38113">
                <a:moveTo>
                  <a:pt x="4001" y="0"/>
                </a:moveTo>
                <a:cubicBezTo>
                  <a:pt x="3705" y="9002"/>
                  <a:pt x="-3461" y="42463"/>
                  <a:pt x="2224" y="54011"/>
                </a:cubicBezTo>
                <a:cubicBezTo>
                  <a:pt x="7909" y="65560"/>
                  <a:pt x="32132" y="66744"/>
                  <a:pt x="38113" y="69291"/>
                </a:cubicBezTo>
              </a:path>
            </a:pathLst>
          </a:custGeom>
          <a:noFill/>
          <a:ln cap="flat" cmpd="sng" w="9525">
            <a:solidFill>
              <a:schemeClr val="dk2"/>
            </a:solidFill>
            <a:prstDash val="dot"/>
            <a:round/>
            <a:headEnd len="med" w="med" type="stealth"/>
            <a:tailEnd len="med" w="med" type="none"/>
          </a:ln>
        </p:spPr>
      </p:sp>
      <p:sp>
        <p:nvSpPr>
          <p:cNvPr id="490" name="Google Shape;490;p58"/>
          <p:cNvSpPr txBox="1"/>
          <p:nvPr/>
        </p:nvSpPr>
        <p:spPr>
          <a:xfrm>
            <a:off x="5838900" y="4060900"/>
            <a:ext cx="279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REST, SMI-S, Remote CLI, SNMP etc.,</a:t>
            </a:r>
            <a:endParaRPr b="1" sz="1100"/>
          </a:p>
        </p:txBody>
      </p:sp>
      <p:sp>
        <p:nvSpPr>
          <p:cNvPr id="491" name="Google Shape;491;p58"/>
          <p:cNvSpPr/>
          <p:nvPr/>
        </p:nvSpPr>
        <p:spPr>
          <a:xfrm>
            <a:off x="4360475" y="2497050"/>
            <a:ext cx="723000" cy="3540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Monitoring </a:t>
            </a:r>
            <a:endParaRPr sz="700"/>
          </a:p>
          <a:p>
            <a:pPr indent="0" lvl="0" marL="0" rtl="0" algn="ctr">
              <a:spcBef>
                <a:spcPts val="0"/>
              </a:spcBef>
              <a:spcAft>
                <a:spcPts val="0"/>
              </a:spcAft>
              <a:buNone/>
            </a:pPr>
            <a:r>
              <a:rPr lang="en" sz="700"/>
              <a:t>Apps</a:t>
            </a:r>
            <a:endParaRPr sz="700"/>
          </a:p>
        </p:txBody>
      </p:sp>
      <p:grpSp>
        <p:nvGrpSpPr>
          <p:cNvPr id="492" name="Google Shape;492;p58"/>
          <p:cNvGrpSpPr/>
          <p:nvPr/>
        </p:nvGrpSpPr>
        <p:grpSpPr>
          <a:xfrm>
            <a:off x="2345453" y="2650043"/>
            <a:ext cx="892777" cy="30223"/>
            <a:chOff x="1490663" y="4262113"/>
            <a:chExt cx="1566825" cy="52838"/>
          </a:xfrm>
        </p:grpSpPr>
        <p:cxnSp>
          <p:nvCxnSpPr>
            <p:cNvPr id="493" name="Google Shape;493;p58"/>
            <p:cNvCxnSpPr/>
            <p:nvPr/>
          </p:nvCxnSpPr>
          <p:spPr>
            <a:xfrm>
              <a:off x="1501300" y="4264050"/>
              <a:ext cx="1545600" cy="0"/>
            </a:xfrm>
            <a:prstGeom prst="straightConnector1">
              <a:avLst/>
            </a:prstGeom>
            <a:noFill/>
            <a:ln cap="flat" cmpd="sng" w="9525">
              <a:solidFill>
                <a:schemeClr val="dk2"/>
              </a:solidFill>
              <a:prstDash val="solid"/>
              <a:round/>
              <a:headEnd len="med" w="med" type="none"/>
              <a:tailEnd len="med" w="med" type="none"/>
            </a:ln>
          </p:spPr>
        </p:cxnSp>
        <p:cxnSp>
          <p:nvCxnSpPr>
            <p:cNvPr id="494" name="Google Shape;494;p58"/>
            <p:cNvCxnSpPr/>
            <p:nvPr/>
          </p:nvCxnSpPr>
          <p:spPr>
            <a:xfrm>
              <a:off x="1501300" y="4309850"/>
              <a:ext cx="1545600" cy="0"/>
            </a:xfrm>
            <a:prstGeom prst="straightConnector1">
              <a:avLst/>
            </a:prstGeom>
            <a:noFill/>
            <a:ln cap="flat" cmpd="sng" w="9525">
              <a:solidFill>
                <a:schemeClr val="dk2"/>
              </a:solidFill>
              <a:prstDash val="solid"/>
              <a:round/>
              <a:headEnd len="med" w="med" type="none"/>
              <a:tailEnd len="med" w="med" type="none"/>
            </a:ln>
          </p:spPr>
        </p:cxnSp>
        <p:sp>
          <p:nvSpPr>
            <p:cNvPr id="495" name="Google Shape;495;p58"/>
            <p:cNvSpPr/>
            <p:nvPr/>
          </p:nvSpPr>
          <p:spPr>
            <a:xfrm>
              <a:off x="1490663" y="4262450"/>
              <a:ext cx="33300" cy="5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8"/>
            <p:cNvSpPr/>
            <p:nvPr/>
          </p:nvSpPr>
          <p:spPr>
            <a:xfrm>
              <a:off x="3024188" y="4262113"/>
              <a:ext cx="33300" cy="5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 name="Google Shape;497;p58"/>
          <p:cNvSpPr txBox="1"/>
          <p:nvPr/>
        </p:nvSpPr>
        <p:spPr>
          <a:xfrm>
            <a:off x="2849375" y="4060900"/>
            <a:ext cx="1053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TLS Tunnel</a:t>
            </a:r>
            <a:endParaRPr b="1" sz="1100"/>
          </a:p>
        </p:txBody>
      </p:sp>
      <p:sp>
        <p:nvSpPr>
          <p:cNvPr id="498" name="Google Shape;498;p58"/>
          <p:cNvSpPr/>
          <p:nvPr/>
        </p:nvSpPr>
        <p:spPr>
          <a:xfrm>
            <a:off x="3439000" y="2497000"/>
            <a:ext cx="723000" cy="3540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2CC"/>
                </a:solidFill>
              </a:rPr>
              <a:t>Core Services</a:t>
            </a:r>
            <a:endParaRPr b="1" sz="700">
              <a:solidFill>
                <a:srgbClr val="FFF2CC"/>
              </a:solidFill>
            </a:endParaRPr>
          </a:p>
        </p:txBody>
      </p:sp>
      <p:cxnSp>
        <p:nvCxnSpPr>
          <p:cNvPr id="499" name="Google Shape;499;p58"/>
          <p:cNvCxnSpPr>
            <a:stCxn id="498" idx="3"/>
            <a:endCxn id="491" idx="1"/>
          </p:cNvCxnSpPr>
          <p:nvPr/>
        </p:nvCxnSpPr>
        <p:spPr>
          <a:xfrm>
            <a:off x="4162000" y="2674000"/>
            <a:ext cx="198600" cy="0"/>
          </a:xfrm>
          <a:prstGeom prst="straightConnector1">
            <a:avLst/>
          </a:prstGeom>
          <a:noFill/>
          <a:ln cap="flat" cmpd="sng" w="9525">
            <a:solidFill>
              <a:schemeClr val="dk2"/>
            </a:solidFill>
            <a:prstDash val="solid"/>
            <a:round/>
            <a:headEnd len="med" w="med" type="stealth"/>
            <a:tailEnd len="med" w="med" type="stealth"/>
          </a:ln>
        </p:spPr>
      </p:cxnSp>
      <p:cxnSp>
        <p:nvCxnSpPr>
          <p:cNvPr id="500" name="Google Shape;500;p58"/>
          <p:cNvCxnSpPr>
            <a:stCxn id="498" idx="1"/>
            <a:endCxn id="483" idx="1"/>
          </p:cNvCxnSpPr>
          <p:nvPr/>
        </p:nvCxnSpPr>
        <p:spPr>
          <a:xfrm rot="10800000">
            <a:off x="3241300" y="2664400"/>
            <a:ext cx="197700" cy="9600"/>
          </a:xfrm>
          <a:prstGeom prst="straightConnector1">
            <a:avLst/>
          </a:prstGeom>
          <a:noFill/>
          <a:ln cap="flat" cmpd="sng" w="9525">
            <a:solidFill>
              <a:schemeClr val="dk2"/>
            </a:solidFill>
            <a:prstDash val="solid"/>
            <a:round/>
            <a:headEnd len="med" w="med" type="stealth"/>
            <a:tailEnd len="med" w="med" type="stealth"/>
          </a:ln>
        </p:spPr>
      </p:cxnSp>
      <p:sp>
        <p:nvSpPr>
          <p:cNvPr id="501" name="Google Shape;501;p58"/>
          <p:cNvSpPr/>
          <p:nvPr/>
        </p:nvSpPr>
        <p:spPr>
          <a:xfrm>
            <a:off x="5480150" y="2664525"/>
            <a:ext cx="358739" cy="1580701"/>
          </a:xfrm>
          <a:custGeom>
            <a:rect b="b" l="l" r="r" t="t"/>
            <a:pathLst>
              <a:path extrusionOk="0" h="69291" w="38113">
                <a:moveTo>
                  <a:pt x="4001" y="0"/>
                </a:moveTo>
                <a:cubicBezTo>
                  <a:pt x="3705" y="9002"/>
                  <a:pt x="-3461" y="42463"/>
                  <a:pt x="2224" y="54011"/>
                </a:cubicBezTo>
                <a:cubicBezTo>
                  <a:pt x="7909" y="65560"/>
                  <a:pt x="32132" y="66744"/>
                  <a:pt x="38113" y="69291"/>
                </a:cubicBezTo>
              </a:path>
            </a:pathLst>
          </a:custGeom>
          <a:noFill/>
          <a:ln cap="flat" cmpd="sng" w="9525">
            <a:solidFill>
              <a:schemeClr val="dk2"/>
            </a:solidFill>
            <a:prstDash val="dot"/>
            <a:round/>
            <a:headEnd len="med" w="med" type="stealth"/>
            <a:tailEnd len="med" w="med" type="none"/>
          </a:ln>
        </p:spPr>
      </p:sp>
      <p:pic>
        <p:nvPicPr>
          <p:cNvPr descr="Kubernetes_Logo_Hrz_lockup_POS.png" id="502" name="Google Shape;502;p58"/>
          <p:cNvPicPr preferRelativeResize="0"/>
          <p:nvPr/>
        </p:nvPicPr>
        <p:blipFill rotWithShape="1">
          <a:blip r:embed="rId3">
            <a:alphaModFix/>
          </a:blip>
          <a:srcRect b="0" l="0" r="81469" t="0"/>
          <a:stretch/>
        </p:blipFill>
        <p:spPr>
          <a:xfrm>
            <a:off x="4944450" y="3054900"/>
            <a:ext cx="318828" cy="290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par>
                                <p:cTn fill="hold" nodeType="with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9"/>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High Level Components </a:t>
            </a:r>
            <a:endParaRPr/>
          </a:p>
        </p:txBody>
      </p:sp>
      <p:sp>
        <p:nvSpPr>
          <p:cNvPr id="508" name="Google Shape;508;p59"/>
          <p:cNvSpPr txBox="1"/>
          <p:nvPr>
            <p:ph idx="1" type="body"/>
          </p:nvPr>
        </p:nvSpPr>
        <p:spPr>
          <a:xfrm>
            <a:off x="311700" y="1152475"/>
            <a:ext cx="8520600" cy="3416400"/>
          </a:xfrm>
          <a:prstGeom prst="rect">
            <a:avLst/>
          </a:prstGeom>
        </p:spPr>
        <p:txBody>
          <a:bodyPr anchorCtr="0" anchor="t" bIns="34275" lIns="68575" spcFirstLastPara="1" rIns="68575" wrap="square" tIns="34275">
            <a:normAutofit fontScale="77500" lnSpcReduction="20000"/>
          </a:bodyPr>
          <a:lstStyle/>
          <a:p>
            <a:pPr indent="-317182" lvl="0" marL="457200" rtl="0" algn="l">
              <a:spcBef>
                <a:spcPts val="0"/>
              </a:spcBef>
              <a:spcAft>
                <a:spcPts val="0"/>
              </a:spcAft>
              <a:buSzPct val="100000"/>
              <a:buAutoNum type="arabicPeriod"/>
            </a:pPr>
            <a:r>
              <a:rPr lang="en"/>
              <a:t>OpsRamp SaaS Platform </a:t>
            </a:r>
            <a:endParaRPr/>
          </a:p>
          <a:p>
            <a:pPr indent="-302418" lvl="1" marL="914400" rtl="0" algn="l">
              <a:spcBef>
                <a:spcPts val="500"/>
              </a:spcBef>
              <a:spcAft>
                <a:spcPts val="0"/>
              </a:spcAft>
              <a:buSzPct val="100000"/>
              <a:buAutoNum type="alphaLcPeriod"/>
            </a:pPr>
            <a:r>
              <a:rPr lang="en"/>
              <a:t>This is where all Discovery and Monitoring data resides in the cloud</a:t>
            </a:r>
            <a:endParaRPr/>
          </a:p>
          <a:p>
            <a:pPr indent="0" lvl="0" marL="914400" rtl="0" algn="l">
              <a:spcBef>
                <a:spcPts val="0"/>
              </a:spcBef>
              <a:spcAft>
                <a:spcPts val="0"/>
              </a:spcAft>
              <a:buNone/>
            </a:pPr>
            <a:r>
              <a:t/>
            </a:r>
            <a:endParaRPr/>
          </a:p>
          <a:p>
            <a:pPr indent="-317182" lvl="0" marL="457200" rtl="0" algn="l">
              <a:spcBef>
                <a:spcPts val="0"/>
              </a:spcBef>
              <a:spcAft>
                <a:spcPts val="0"/>
              </a:spcAft>
              <a:buSzPct val="100000"/>
              <a:buAutoNum type="arabicPeriod"/>
            </a:pPr>
            <a:r>
              <a:rPr lang="en"/>
              <a:t>OpsRamp on-prem gateway</a:t>
            </a:r>
            <a:endParaRPr/>
          </a:p>
          <a:p>
            <a:pPr indent="-302418" lvl="1" marL="914400" rtl="0" algn="l">
              <a:spcBef>
                <a:spcPts val="500"/>
              </a:spcBef>
              <a:spcAft>
                <a:spcPts val="0"/>
              </a:spcAft>
              <a:buSzPct val="100000"/>
              <a:buAutoNum type="alphaLcPeriod"/>
            </a:pPr>
            <a:r>
              <a:rPr lang="en"/>
              <a:t>This is a kubernetes enabled on-prem appliance </a:t>
            </a:r>
            <a:endParaRPr/>
          </a:p>
          <a:p>
            <a:pPr indent="-302418" lvl="1" marL="914400" rtl="0" algn="l">
              <a:spcBef>
                <a:spcPts val="500"/>
              </a:spcBef>
              <a:spcAft>
                <a:spcPts val="0"/>
              </a:spcAft>
              <a:buSzPct val="100000"/>
              <a:buAutoNum type="alphaLcPeriod"/>
            </a:pPr>
            <a:r>
              <a:rPr lang="en"/>
              <a:t>Runs OpsRamp’s common micro-services that interact with the cloud on Apps’ behalf</a:t>
            </a:r>
            <a:endParaRPr/>
          </a:p>
          <a:p>
            <a:pPr indent="-302418" lvl="1" marL="914400" rtl="0" algn="l">
              <a:spcBef>
                <a:spcPts val="500"/>
              </a:spcBef>
              <a:spcAft>
                <a:spcPts val="0"/>
              </a:spcAft>
              <a:buSzPct val="100000"/>
              <a:buAutoNum type="alphaLcPeriod"/>
            </a:pPr>
            <a:r>
              <a:rPr lang="en"/>
              <a:t>Runs Discovery and Monitoring Apps</a:t>
            </a:r>
            <a:endParaRPr/>
          </a:p>
          <a:p>
            <a:pPr indent="0" lvl="0" marL="914400" rtl="0" algn="l">
              <a:spcBef>
                <a:spcPts val="0"/>
              </a:spcBef>
              <a:spcAft>
                <a:spcPts val="0"/>
              </a:spcAft>
              <a:buNone/>
            </a:pPr>
            <a:r>
              <a:t/>
            </a:r>
            <a:endParaRPr/>
          </a:p>
          <a:p>
            <a:pPr indent="-317182" lvl="0" marL="457200" rtl="0" algn="l">
              <a:spcBef>
                <a:spcPts val="0"/>
              </a:spcBef>
              <a:spcAft>
                <a:spcPts val="0"/>
              </a:spcAft>
              <a:buSzPct val="100000"/>
              <a:buAutoNum type="arabicPeriod"/>
            </a:pPr>
            <a:r>
              <a:rPr lang="en"/>
              <a:t>Discovery and Monitoring App</a:t>
            </a:r>
            <a:endParaRPr/>
          </a:p>
          <a:p>
            <a:pPr indent="-302418" lvl="1" marL="914400" rtl="0" algn="l">
              <a:spcBef>
                <a:spcPts val="500"/>
              </a:spcBef>
              <a:spcAft>
                <a:spcPts val="0"/>
              </a:spcAft>
              <a:buSzPct val="100000"/>
              <a:buAutoNum type="alphaLcPeriod"/>
            </a:pPr>
            <a:r>
              <a:rPr lang="en"/>
              <a:t>Runs the actual app code</a:t>
            </a:r>
            <a:endParaRPr/>
          </a:p>
          <a:p>
            <a:pPr indent="-302418" lvl="1" marL="914400" rtl="0" algn="l">
              <a:spcBef>
                <a:spcPts val="500"/>
              </a:spcBef>
              <a:spcAft>
                <a:spcPts val="0"/>
              </a:spcAft>
              <a:buSzPct val="100000"/>
              <a:buAutoNum type="alphaLcPeriod"/>
            </a:pPr>
            <a:r>
              <a:rPr lang="en"/>
              <a:t>App, as a client, authenticates itself with the target</a:t>
            </a:r>
            <a:endParaRPr/>
          </a:p>
          <a:p>
            <a:pPr indent="-302418" lvl="1" marL="914400" rtl="0" algn="l">
              <a:spcBef>
                <a:spcPts val="500"/>
              </a:spcBef>
              <a:spcAft>
                <a:spcPts val="0"/>
              </a:spcAft>
              <a:buSzPct val="100000"/>
              <a:buAutoNum type="alphaLcPeriod"/>
            </a:pPr>
            <a:r>
              <a:rPr lang="en"/>
              <a:t>Interacts with the monitoring target using the protocol specific to the target</a:t>
            </a:r>
            <a:endParaRPr/>
          </a:p>
          <a:p>
            <a:pPr indent="-302418" lvl="1" marL="914400" rtl="0" algn="l">
              <a:spcBef>
                <a:spcPts val="500"/>
              </a:spcBef>
              <a:spcAft>
                <a:spcPts val="0"/>
              </a:spcAft>
              <a:buSzPct val="100000"/>
              <a:buAutoNum type="alphaLcPeriod"/>
            </a:pPr>
            <a:r>
              <a:rPr lang="en"/>
              <a:t>The app has no </a:t>
            </a:r>
            <a:r>
              <a:rPr lang="en"/>
              <a:t>knowledge</a:t>
            </a:r>
            <a:r>
              <a:rPr lang="en"/>
              <a:t> about the OpsRamp SaaS Platform. All it’s interactions are kept local to the core services on the gateway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0"/>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Resources</a:t>
            </a:r>
            <a:endParaRPr/>
          </a:p>
        </p:txBody>
      </p:sp>
      <p:sp>
        <p:nvSpPr>
          <p:cNvPr id="514" name="Google Shape;514;p60"/>
          <p:cNvSpPr/>
          <p:nvPr/>
        </p:nvSpPr>
        <p:spPr>
          <a:xfrm>
            <a:off x="628650" y="1793313"/>
            <a:ext cx="2445600" cy="1785600"/>
          </a:xfrm>
          <a:prstGeom prst="snip1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0"/>
          <p:cNvSpPr txBox="1"/>
          <p:nvPr/>
        </p:nvSpPr>
        <p:spPr>
          <a:xfrm>
            <a:off x="997400" y="1434163"/>
            <a:ext cx="13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Target device</a:t>
            </a:r>
            <a:endParaRPr/>
          </a:p>
        </p:txBody>
      </p:sp>
      <p:sp>
        <p:nvSpPr>
          <p:cNvPr id="516" name="Google Shape;516;p60"/>
          <p:cNvSpPr/>
          <p:nvPr/>
        </p:nvSpPr>
        <p:spPr>
          <a:xfrm>
            <a:off x="1045975" y="2253800"/>
            <a:ext cx="1281042" cy="795798"/>
          </a:xfrm>
          <a:prstGeom prst="flowChartMultidocumen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517" name="Google Shape;517;p60"/>
          <p:cNvSpPr txBox="1"/>
          <p:nvPr/>
        </p:nvSpPr>
        <p:spPr>
          <a:xfrm>
            <a:off x="1418925" y="4568875"/>
            <a:ext cx="603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https://github.com/opsramp/sdk2.0/blob/</a:t>
            </a:r>
            <a:r>
              <a:rPr lang="en" u="sng">
                <a:solidFill>
                  <a:schemeClr val="hlink"/>
                </a:solidFill>
                <a:hlinkClick r:id="rId4"/>
              </a:rPr>
              <a:t>main</a:t>
            </a:r>
            <a:r>
              <a:rPr lang="en" u="sng">
                <a:solidFill>
                  <a:schemeClr val="hlink"/>
                </a:solidFill>
                <a:hlinkClick r:id="rId5"/>
              </a:rPr>
              <a:t>/documentation/resource.md</a:t>
            </a:r>
            <a:endParaRPr/>
          </a:p>
        </p:txBody>
      </p:sp>
      <p:sp>
        <p:nvSpPr>
          <p:cNvPr id="518" name="Google Shape;518;p60"/>
          <p:cNvSpPr txBox="1"/>
          <p:nvPr>
            <p:ph idx="4294967295" type="body"/>
          </p:nvPr>
        </p:nvSpPr>
        <p:spPr>
          <a:xfrm>
            <a:off x="3375700" y="1152475"/>
            <a:ext cx="5456700" cy="3416400"/>
          </a:xfrm>
          <a:prstGeom prst="rect">
            <a:avLst/>
          </a:prstGeom>
        </p:spPr>
        <p:txBody>
          <a:bodyPr anchorCtr="0" anchor="t" bIns="34275" lIns="68575" spcFirstLastPara="1" rIns="68575" wrap="square" tIns="34275">
            <a:normAutofit fontScale="92500" lnSpcReduction="20000"/>
          </a:bodyPr>
          <a:lstStyle/>
          <a:p>
            <a:pPr indent="-334327" lvl="0" marL="457200" rtl="0" algn="l">
              <a:spcBef>
                <a:spcPts val="0"/>
              </a:spcBef>
              <a:spcAft>
                <a:spcPts val="0"/>
              </a:spcAft>
              <a:buSzPct val="100000"/>
              <a:buChar char="●"/>
            </a:pPr>
            <a:r>
              <a:rPr lang="en"/>
              <a:t>Domain Specific Objects</a:t>
            </a:r>
            <a:endParaRPr/>
          </a:p>
          <a:p>
            <a:pPr indent="-316706" lvl="1" marL="800100" rtl="0" algn="l">
              <a:spcBef>
                <a:spcPts val="500"/>
              </a:spcBef>
              <a:spcAft>
                <a:spcPts val="0"/>
              </a:spcAft>
              <a:buSzPct val="100000"/>
              <a:buChar char="○"/>
            </a:pPr>
            <a:r>
              <a:rPr lang="en"/>
              <a:t>Models objects in the target domain that are “discovered’ and then “monitored”</a:t>
            </a:r>
            <a:endParaRPr/>
          </a:p>
          <a:p>
            <a:pPr indent="-316706" lvl="1" marL="800100" rtl="0" algn="l">
              <a:spcBef>
                <a:spcPts val="500"/>
              </a:spcBef>
              <a:spcAft>
                <a:spcPts val="0"/>
              </a:spcAft>
              <a:buSzPct val="100000"/>
              <a:buChar char="○"/>
            </a:pPr>
            <a:r>
              <a:rPr lang="en"/>
              <a:t>Storage Domain: eg: “cluster”, “volume”, “disks”, “node’, “LUN” etc.,</a:t>
            </a:r>
            <a:endParaRPr/>
          </a:p>
          <a:p>
            <a:pPr indent="-316706" lvl="1" marL="800100" rtl="0" algn="l">
              <a:spcBef>
                <a:spcPts val="500"/>
              </a:spcBef>
              <a:spcAft>
                <a:spcPts val="0"/>
              </a:spcAft>
              <a:buSzPct val="100000"/>
              <a:buChar char="○"/>
            </a:pPr>
            <a:r>
              <a:rPr lang="en"/>
              <a:t>Network Domain: eg: “switch”, “router”, “interfaces”, etc.,</a:t>
            </a:r>
            <a:endParaRPr/>
          </a:p>
          <a:p>
            <a:pPr indent="0" lvl="0" marL="0" rtl="0" algn="l">
              <a:spcBef>
                <a:spcPts val="0"/>
              </a:spcBef>
              <a:spcAft>
                <a:spcPts val="0"/>
              </a:spcAft>
              <a:buNone/>
            </a:pPr>
            <a:r>
              <a:t/>
            </a:r>
            <a:endParaRPr/>
          </a:p>
          <a:p>
            <a:pPr indent="-334327" lvl="0" marL="457200" rtl="0" algn="l">
              <a:spcBef>
                <a:spcPts val="0"/>
              </a:spcBef>
              <a:spcAft>
                <a:spcPts val="0"/>
              </a:spcAft>
              <a:buSzPct val="100000"/>
              <a:buChar char="●"/>
            </a:pPr>
            <a:r>
              <a:rPr lang="en"/>
              <a:t>Resource Attributes</a:t>
            </a:r>
            <a:endParaRPr/>
          </a:p>
          <a:p>
            <a:pPr indent="-316706" lvl="1" marL="800100" rtl="0" algn="l">
              <a:spcBef>
                <a:spcPts val="500"/>
              </a:spcBef>
              <a:spcAft>
                <a:spcPts val="0"/>
              </a:spcAft>
              <a:buSzPct val="100000"/>
              <a:buChar char="○"/>
            </a:pPr>
            <a:r>
              <a:rPr lang="en"/>
              <a:t>Standard attributes - common attributes independent of target domain</a:t>
            </a:r>
            <a:endParaRPr/>
          </a:p>
          <a:p>
            <a:pPr indent="-316706" lvl="1" marL="800100" rtl="0" algn="l">
              <a:spcBef>
                <a:spcPts val="500"/>
              </a:spcBef>
              <a:spcAft>
                <a:spcPts val="0"/>
              </a:spcAft>
              <a:buSzPct val="100000"/>
              <a:buChar char="○"/>
            </a:pPr>
            <a:r>
              <a:rPr lang="en"/>
              <a:t>App attributes - target specific attributes</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1"/>
          <p:cNvSpPr txBox="1"/>
          <p:nvPr>
            <p:ph type="title"/>
          </p:nvPr>
        </p:nvSpPr>
        <p:spPr>
          <a:xfrm>
            <a:off x="628650" y="1"/>
            <a:ext cx="7886700" cy="9600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Resource Type</a:t>
            </a:r>
            <a:endParaRPr/>
          </a:p>
        </p:txBody>
      </p:sp>
      <p:sp>
        <p:nvSpPr>
          <p:cNvPr id="524" name="Google Shape;524;p61"/>
          <p:cNvSpPr/>
          <p:nvPr/>
        </p:nvSpPr>
        <p:spPr>
          <a:xfrm>
            <a:off x="861550" y="1552025"/>
            <a:ext cx="2445600" cy="3097500"/>
          </a:xfrm>
          <a:prstGeom prst="snip1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1"/>
          <p:cNvSpPr txBox="1"/>
          <p:nvPr/>
        </p:nvSpPr>
        <p:spPr>
          <a:xfrm>
            <a:off x="1230300" y="1192875"/>
            <a:ext cx="13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Target device</a:t>
            </a:r>
            <a:endParaRPr/>
          </a:p>
        </p:txBody>
      </p:sp>
      <p:sp>
        <p:nvSpPr>
          <p:cNvPr id="526" name="Google Shape;526;p61"/>
          <p:cNvSpPr/>
          <p:nvPr/>
        </p:nvSpPr>
        <p:spPr>
          <a:xfrm>
            <a:off x="1152650" y="2182750"/>
            <a:ext cx="1281042" cy="795798"/>
          </a:xfrm>
          <a:prstGeom prst="flowChartMultidocumen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527" name="Google Shape;527;p61"/>
          <p:cNvSpPr/>
          <p:nvPr/>
        </p:nvSpPr>
        <p:spPr>
          <a:xfrm>
            <a:off x="1152650" y="3235175"/>
            <a:ext cx="1281042" cy="795798"/>
          </a:xfrm>
          <a:prstGeom prst="flowChartMultidocumen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528" name="Google Shape;528;p61"/>
          <p:cNvSpPr txBox="1"/>
          <p:nvPr/>
        </p:nvSpPr>
        <p:spPr>
          <a:xfrm>
            <a:off x="1097550" y="1825950"/>
            <a:ext cx="16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Resource Type 1</a:t>
            </a:r>
            <a:endParaRPr/>
          </a:p>
        </p:txBody>
      </p:sp>
      <p:sp>
        <p:nvSpPr>
          <p:cNvPr id="529" name="Google Shape;529;p61"/>
          <p:cNvSpPr txBox="1"/>
          <p:nvPr/>
        </p:nvSpPr>
        <p:spPr>
          <a:xfrm>
            <a:off x="1047525" y="4030975"/>
            <a:ext cx="16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Resource Type 2</a:t>
            </a:r>
            <a:endParaRPr/>
          </a:p>
        </p:txBody>
      </p:sp>
      <p:sp>
        <p:nvSpPr>
          <p:cNvPr id="530" name="Google Shape;530;p61"/>
          <p:cNvSpPr txBox="1"/>
          <p:nvPr>
            <p:ph idx="4294967295" type="body"/>
          </p:nvPr>
        </p:nvSpPr>
        <p:spPr>
          <a:xfrm>
            <a:off x="3526725" y="1285725"/>
            <a:ext cx="5456700" cy="3416400"/>
          </a:xfrm>
          <a:prstGeom prst="rect">
            <a:avLst/>
          </a:prstGeom>
        </p:spPr>
        <p:txBody>
          <a:bodyPr anchorCtr="0" anchor="t" bIns="34275" lIns="68575" spcFirstLastPara="1" rIns="68575" wrap="square" tIns="34275">
            <a:normAutofit fontScale="70000" lnSpcReduction="20000"/>
          </a:bodyPr>
          <a:lstStyle/>
          <a:p>
            <a:pPr indent="-308610" lvl="0" marL="457200" rtl="0" algn="l">
              <a:spcBef>
                <a:spcPts val="0"/>
              </a:spcBef>
              <a:spcAft>
                <a:spcPts val="0"/>
              </a:spcAft>
              <a:buSzPct val="100000"/>
              <a:buChar char="●"/>
            </a:pPr>
            <a:r>
              <a:rPr lang="en"/>
              <a:t>Identifies a resource in the target domain</a:t>
            </a:r>
            <a:endParaRPr/>
          </a:p>
          <a:p>
            <a:pPr indent="-295275" lvl="1" marL="800100" rtl="0" algn="l">
              <a:spcBef>
                <a:spcPts val="500"/>
              </a:spcBef>
              <a:spcAft>
                <a:spcPts val="0"/>
              </a:spcAft>
              <a:buSzPct val="100000"/>
              <a:buChar char="○"/>
            </a:pPr>
            <a:r>
              <a:rPr lang="en"/>
              <a:t>“nativeType” - Type in the native target domain</a:t>
            </a:r>
            <a:endParaRPr/>
          </a:p>
          <a:p>
            <a:pPr indent="-176530" lvl="2" marL="1028700" rtl="0" algn="l">
              <a:spcBef>
                <a:spcPts val="500"/>
              </a:spcBef>
              <a:spcAft>
                <a:spcPts val="0"/>
              </a:spcAft>
              <a:buSzPct val="100000"/>
              <a:buChar char="■"/>
            </a:pPr>
            <a:r>
              <a:rPr lang="en"/>
              <a:t>Eg: “Powerflex Cluster”, “Volume Group” etc.,</a:t>
            </a:r>
            <a:endParaRPr/>
          </a:p>
          <a:p>
            <a:pPr indent="-295275" lvl="1" marL="800100" rtl="0" algn="l">
              <a:spcBef>
                <a:spcPts val="500"/>
              </a:spcBef>
              <a:spcAft>
                <a:spcPts val="0"/>
              </a:spcAft>
              <a:buSzPct val="100000"/>
              <a:buChar char="○"/>
            </a:pPr>
            <a:r>
              <a:rPr lang="en"/>
              <a:t>“resoureType” - OpsRamp equivalent type</a:t>
            </a:r>
            <a:endParaRPr/>
          </a:p>
          <a:p>
            <a:pPr indent="0" lvl="0" marL="1371600" rtl="0" algn="l">
              <a:spcBef>
                <a:spcPts val="0"/>
              </a:spcBef>
              <a:spcAft>
                <a:spcPts val="0"/>
              </a:spcAft>
              <a:buNone/>
            </a:pPr>
            <a:r>
              <a:t/>
            </a:r>
            <a:endParaRPr/>
          </a:p>
          <a:p>
            <a:pPr indent="-308610" lvl="0" marL="457200" rtl="0" algn="l">
              <a:spcBef>
                <a:spcPts val="0"/>
              </a:spcBef>
              <a:spcAft>
                <a:spcPts val="0"/>
              </a:spcAft>
              <a:buSzPct val="100000"/>
              <a:buChar char="●"/>
            </a:pPr>
            <a:r>
              <a:rPr lang="en"/>
              <a:t>Native-type maps to OpsRamp’s resourceType</a:t>
            </a:r>
            <a:endParaRPr/>
          </a:p>
          <a:p>
            <a:pPr indent="-176530" lvl="2" marL="1028700" rtl="0" algn="l">
              <a:spcBef>
                <a:spcPts val="500"/>
              </a:spcBef>
              <a:spcAft>
                <a:spcPts val="0"/>
              </a:spcAft>
              <a:buSzPct val="100000"/>
              <a:buChar char="■"/>
            </a:pPr>
            <a:r>
              <a:rPr lang="en"/>
              <a:t>Eg: “</a:t>
            </a:r>
            <a:r>
              <a:rPr lang="en"/>
              <a:t>Dell PowerFlex MDM Cluster</a:t>
            </a:r>
            <a:r>
              <a:rPr lang="en"/>
              <a:t> ⇔ “</a:t>
            </a:r>
            <a:r>
              <a:rPr lang="en"/>
              <a:t>Cluster</a:t>
            </a:r>
            <a:r>
              <a:rPr lang="en"/>
              <a:t>”</a:t>
            </a:r>
            <a:endParaRPr/>
          </a:p>
          <a:p>
            <a:pPr indent="-176530" lvl="2" marL="1028700" rtl="0" algn="l">
              <a:spcBef>
                <a:spcPts val="500"/>
              </a:spcBef>
              <a:spcAft>
                <a:spcPts val="0"/>
              </a:spcAft>
              <a:buSzPct val="100000"/>
              <a:buChar char="■"/>
            </a:pPr>
            <a:r>
              <a:rPr lang="en"/>
              <a:t>Eg: “Dell PowerFlex Volume” ⇔ “Volume”</a:t>
            </a:r>
            <a:endParaRPr/>
          </a:p>
          <a:p>
            <a:pPr indent="-176530" lvl="2" marL="1028700" rtl="0" algn="l">
              <a:spcBef>
                <a:spcPts val="500"/>
              </a:spcBef>
              <a:spcAft>
                <a:spcPts val="0"/>
              </a:spcAft>
              <a:buSzPct val="100000"/>
              <a:buChar char="■"/>
            </a:pPr>
            <a:r>
              <a:rPr lang="en"/>
              <a:t>Eg: “</a:t>
            </a:r>
            <a:r>
              <a:rPr lang="en"/>
              <a:t>Dell PowerFlex SDS</a:t>
            </a:r>
            <a:r>
              <a:rPr lang="en"/>
              <a:t>” ⇔ “</a:t>
            </a:r>
            <a:r>
              <a:rPr lang="en"/>
              <a:t>STORAGE_ARRAY_VSERVER</a:t>
            </a:r>
            <a:r>
              <a:rPr lang="en"/>
              <a:t>”</a:t>
            </a:r>
            <a:endParaRPr/>
          </a:p>
          <a:p>
            <a:pPr indent="0" lvl="0" marL="0" rtl="0" algn="l">
              <a:spcBef>
                <a:spcPts val="0"/>
              </a:spcBef>
              <a:spcAft>
                <a:spcPts val="0"/>
              </a:spcAft>
              <a:buNone/>
            </a:pPr>
            <a:r>
              <a:t/>
            </a:r>
            <a:endParaRPr/>
          </a:p>
          <a:p>
            <a:pPr indent="-308610" lvl="0" marL="457200" rtl="0" algn="l">
              <a:spcBef>
                <a:spcPts val="0"/>
              </a:spcBef>
              <a:spcAft>
                <a:spcPts val="0"/>
              </a:spcAft>
              <a:buSzPct val="100000"/>
              <a:buChar char="●"/>
            </a:pPr>
            <a:r>
              <a:rPr lang="en"/>
              <a:t>Resource Attributes</a:t>
            </a:r>
            <a:endParaRPr/>
          </a:p>
          <a:p>
            <a:pPr indent="-295275" lvl="1" marL="800100" rtl="0" algn="l">
              <a:spcBef>
                <a:spcPts val="500"/>
              </a:spcBef>
              <a:spcAft>
                <a:spcPts val="0"/>
              </a:spcAft>
              <a:buSzPct val="100000"/>
              <a:buChar char="○"/>
            </a:pPr>
            <a:r>
              <a:rPr lang="en"/>
              <a:t>Standard attributes - common attributes independent of target domain</a:t>
            </a:r>
            <a:endParaRPr/>
          </a:p>
          <a:p>
            <a:pPr indent="-295275" lvl="1" marL="800100" rtl="0" algn="l">
              <a:spcBef>
                <a:spcPts val="500"/>
              </a:spcBef>
              <a:spcAft>
                <a:spcPts val="0"/>
              </a:spcAft>
              <a:buSzPct val="100000"/>
              <a:buChar char="○"/>
            </a:pPr>
            <a:r>
              <a:rPr lang="en"/>
              <a:t>App attributes - target specific attributes (app developer defined)</a:t>
            </a:r>
            <a:endParaRPr/>
          </a:p>
          <a:p>
            <a:pPr indent="-295275" lvl="1" marL="800100" rtl="0" algn="l">
              <a:spcBef>
                <a:spcPts val="500"/>
              </a:spcBef>
              <a:spcAft>
                <a:spcPts val="0"/>
              </a:spcAft>
              <a:buSzPct val="100000"/>
              <a:buChar char="○"/>
            </a:pPr>
            <a:r>
              <a:rPr lang="en"/>
              <a:t>Custom attributes - end </a:t>
            </a:r>
            <a:r>
              <a:rPr lang="en"/>
              <a:t>customer</a:t>
            </a:r>
            <a:r>
              <a:rPr lang="en"/>
              <a:t> defined</a:t>
            </a:r>
            <a:endParaRPr/>
          </a:p>
          <a:p>
            <a:pPr indent="0" lvl="0" marL="137160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Resource types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psRamp">
      <a:dk1>
        <a:srgbClr val="181870"/>
      </a:dk1>
      <a:lt1>
        <a:srgbClr val="FFFFFF"/>
      </a:lt1>
      <a:dk2>
        <a:srgbClr val="425563"/>
      </a:dk2>
      <a:lt2>
        <a:srgbClr val="BFE8F7"/>
      </a:lt2>
      <a:accent1>
        <a:srgbClr val="00A3E0"/>
      </a:accent1>
      <a:accent2>
        <a:srgbClr val="41B300"/>
      </a:accent2>
      <a:accent3>
        <a:srgbClr val="C51E9A"/>
      </a:accent3>
      <a:accent4>
        <a:srgbClr val="FFF720"/>
      </a:accent4>
      <a:accent5>
        <a:srgbClr val="80D1F0"/>
      </a:accent5>
      <a:accent6>
        <a:srgbClr val="A0D98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